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64" r:id="rId4"/>
    <p:sldId id="258" r:id="rId5"/>
    <p:sldId id="266" r:id="rId6"/>
    <p:sldId id="260" r:id="rId7"/>
    <p:sldId id="267" r:id="rId8"/>
    <p:sldId id="268" r:id="rId9"/>
    <p:sldId id="269" r:id="rId10"/>
    <p:sldId id="270" r:id="rId11"/>
    <p:sldId id="263" r:id="rId12"/>
    <p:sldId id="272" r:id="rId13"/>
    <p:sldId id="265" r:id="rId14"/>
  </p:sldIdLst>
  <p:sldSz cx="13004800" cy="7315200"/>
  <p:notesSz cx="6858000" cy="9144000"/>
  <p:embeddedFontLst>
    <p:embeddedFont>
      <p:font typeface="Verdana" panose="020B0604030504040204" pitchFamily="34" charset="0"/>
      <p:regular r:id="rId16"/>
      <p:bold r:id="rId17"/>
      <p:italic r:id="rId18"/>
      <p:boldItalic r:id="rId19"/>
    </p:embeddedFont>
    <p:embeddedFont>
      <p:font typeface="Calibri" panose="020F0502020204030204" pitchFamily="34" charset="0"/>
      <p:regular r:id="rId20"/>
      <p:bold r:id="rId21"/>
      <p:italic r:id="rId22"/>
      <p:boldItalic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04" userDrawn="1">
          <p15:clr>
            <a:srgbClr val="A4A3A4"/>
          </p15:clr>
        </p15:guide>
        <p15:guide id="2" pos="4096" userDrawn="1">
          <p15:clr>
            <a:srgbClr val="A4A3A4"/>
          </p15:clr>
        </p15:guide>
        <p15:guide id="3" pos="7936" userDrawn="1">
          <p15:clr>
            <a:srgbClr val="A4A3A4"/>
          </p15:clr>
        </p15:guide>
        <p15:guide id="4" pos="256" userDrawn="1">
          <p15:clr>
            <a:srgbClr val="A4A3A4"/>
          </p15:clr>
        </p15:guide>
        <p15:guide id="5" orient="horz" pos="192" userDrawn="1">
          <p15:clr>
            <a:srgbClr val="A4A3A4"/>
          </p15:clr>
        </p15:guide>
        <p15:guide id="6" orient="horz" pos="441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4C6CD"/>
    <a:srgbClr val="A8A8A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62" d="100"/>
          <a:sy n="62" d="100"/>
        </p:scale>
        <p:origin x="648" y="44"/>
      </p:cViewPr>
      <p:guideLst>
        <p:guide orient="horz" pos="2304"/>
        <p:guide pos="4096"/>
        <p:guide pos="7936"/>
        <p:guide pos="256"/>
        <p:guide orient="horz" pos="192"/>
        <p:guide orient="horz" pos="441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80CBE2-9E73-4646-B0CA-682BD3041349}" type="datetimeFigureOut">
              <a:rPr lang="ru-RU" smtClean="0"/>
              <a:t>22.06.2023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AA5E95-2938-40D3-B22B-E04830C06EE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702127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AA5E95-2938-40D3-B22B-E04830C06EE5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487735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AA5E95-2938-40D3-B22B-E04830C06EE5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80905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AA5E95-2938-40D3-B22B-E04830C06EE5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707152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90E768-2CF6-4CBD-BC53-324D9C950A43}" type="datetime1">
              <a:rPr lang="en-US" smtClean="0"/>
              <a:t>6/22/2023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B7F79E-D969-4D3F-9D99-E70DD967FC9F}" type="datetime1">
              <a:rPr lang="en-US" smtClean="0"/>
              <a:t>6/22/2023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60323-D5C1-41C5-A71B-E3721C5C3CB5}" type="datetime1">
              <a:rPr lang="en-US" smtClean="0"/>
              <a:t>6/22/2023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94FB60-60B9-44E5-8E33-883908279C01}" type="datetime1">
              <a:rPr lang="en-US" smtClean="0"/>
              <a:t>6/22/2023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5333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4"/>
            <a:ext cx="10363200" cy="1500187"/>
          </a:xfrm>
        </p:spPr>
        <p:txBody>
          <a:bodyPr anchor="b"/>
          <a:lstStyle>
            <a:lvl1pPr marL="0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8B413-D9F8-4AF2-9984-9CAD98C72416}" type="datetime1">
              <a:rPr lang="en-US" smtClean="0"/>
              <a:t>6/22/2023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02D17-BB7F-4049-896D-3581AF352745}" type="datetime1">
              <a:rPr lang="en-US" smtClean="0"/>
              <a:t>6/22/2023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26029-25B9-4CC2-A442-3674B7068807}" type="datetime1">
              <a:rPr lang="en-US" smtClean="0"/>
              <a:t>6/22/2023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EF98-421C-4A96-B96A-66FFF63243FD}" type="datetime1">
              <a:rPr lang="en-US" smtClean="0"/>
              <a:t>6/22/2023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B35982-0BA2-4067-8128-BFAED9E31C05}" type="datetime1">
              <a:rPr lang="en-US" smtClean="0"/>
              <a:t>6/22/2023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0"/>
            <a:ext cx="4011084" cy="46910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A9DFF-E3B0-48D6-8599-891A2B37C037}" type="datetime1">
              <a:rPr lang="en-US" smtClean="0"/>
              <a:t>6/22/2023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A7E62-5E71-4229-B5CC-BDA7CEC35B14}" type="datetime1">
              <a:rPr lang="en-US" smtClean="0"/>
              <a:t>6/22/2023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E18CDB-5D08-4D86-83BF-DA9E1283E933}" type="datetime1">
              <a:rPr lang="en-US" smtClean="0"/>
              <a:t>6/22/2023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1219170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3.svg"/><Relationship Id="rId4" Type="http://schemas.openxmlformats.org/officeDocument/2006/relationships/image" Target="../media/image12.svg"/><Relationship Id="rId9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9.svg"/><Relationship Id="rId7" Type="http://schemas.openxmlformats.org/officeDocument/2006/relationships/image" Target="../media/image2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21.jpeg"/><Relationship Id="rId9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7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9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7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12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9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8.png"/><Relationship Id="rId7" Type="http://schemas.openxmlformats.org/officeDocument/2006/relationships/image" Target="../media/image3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11" Type="http://schemas.openxmlformats.org/officeDocument/2006/relationships/image" Target="../media/image13.png"/><Relationship Id="rId5" Type="http://schemas.openxmlformats.org/officeDocument/2006/relationships/image" Target="../media/image9.svg"/><Relationship Id="rId10" Type="http://schemas.openxmlformats.org/officeDocument/2006/relationships/image" Target="../media/image12.png"/><Relationship Id="rId4" Type="http://schemas.openxmlformats.org/officeDocument/2006/relationships/image" Target="../media/image9.png"/><Relationship Id="rId9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3.svg"/><Relationship Id="rId4" Type="http://schemas.openxmlformats.org/officeDocument/2006/relationships/image" Target="../media/image12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3.svg"/><Relationship Id="rId4" Type="http://schemas.openxmlformats.org/officeDocument/2006/relationships/image" Target="../media/image12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3.svg"/><Relationship Id="rId4" Type="http://schemas.openxmlformats.org/officeDocument/2006/relationships/image" Target="../media/image12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3.svg"/><Relationship Id="rId4" Type="http://schemas.openxmlformats.org/officeDocument/2006/relationships/image" Target="../media/image12.svg"/><Relationship Id="rId9" Type="http://schemas.openxmlformats.org/officeDocument/2006/relationships/image" Target="../media/image1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3"/>
          <p:cNvGrpSpPr>
            <a:grpSpLocks noChangeAspect="1"/>
          </p:cNvGrpSpPr>
          <p:nvPr/>
        </p:nvGrpSpPr>
        <p:grpSpPr>
          <a:xfrm>
            <a:off x="3046400" y="174600"/>
            <a:ext cx="6912000" cy="6912000"/>
            <a:chOff x="0" y="0"/>
            <a:chExt cx="6350000" cy="6350000"/>
          </a:xfrm>
        </p:grpSpPr>
        <p:sp>
          <p:nvSpPr>
            <p:cNvPr id="12" name="Freeform 4"/>
            <p:cNvSpPr/>
            <p:nvPr/>
          </p:nvSpPr>
          <p:spPr>
            <a:xfrm>
              <a:off x="-156812" y="-5088"/>
              <a:ext cx="6663624" cy="6360176"/>
            </a:xfrm>
            <a:custGeom>
              <a:avLst/>
              <a:gdLst/>
              <a:ahLst/>
              <a:cxnLst/>
              <a:rect l="l" t="t" r="r" b="b"/>
              <a:pathLst>
                <a:path w="6663624" h="6360176">
                  <a:moveTo>
                    <a:pt x="3331812" y="5088"/>
                  </a:moveTo>
                  <a:lnTo>
                    <a:pt x="3331812" y="5088"/>
                  </a:lnTo>
                  <a:cubicBezTo>
                    <a:pt x="2194111" y="0"/>
                    <a:pt x="1140649" y="604036"/>
                    <a:pt x="570324" y="1588475"/>
                  </a:cubicBezTo>
                  <a:cubicBezTo>
                    <a:pt x="0" y="2572913"/>
                    <a:pt x="0" y="3787263"/>
                    <a:pt x="570324" y="4771701"/>
                  </a:cubicBezTo>
                  <a:cubicBezTo>
                    <a:pt x="1140649" y="5756140"/>
                    <a:pt x="2194111" y="6360176"/>
                    <a:pt x="3331812" y="6355088"/>
                  </a:cubicBezTo>
                  <a:cubicBezTo>
                    <a:pt x="4469513" y="6360176"/>
                    <a:pt x="5522976" y="5756140"/>
                    <a:pt x="6093300" y="4771701"/>
                  </a:cubicBezTo>
                  <a:cubicBezTo>
                    <a:pt x="6663624" y="3787263"/>
                    <a:pt x="6663624" y="2572913"/>
                    <a:pt x="6093300" y="1588475"/>
                  </a:cubicBezTo>
                  <a:cubicBezTo>
                    <a:pt x="5522976" y="604036"/>
                    <a:pt x="4469513" y="0"/>
                    <a:pt x="3331812" y="5088"/>
                  </a:cubicBezTo>
                  <a:close/>
                </a:path>
              </a:pathLst>
            </a:custGeom>
            <a:solidFill>
              <a:srgbClr val="A4C6CD">
                <a:alpha val="80000"/>
              </a:srgbClr>
            </a:solidFill>
          </p:spPr>
        </p:sp>
      </p:grpSp>
      <p:grpSp>
        <p:nvGrpSpPr>
          <p:cNvPr id="22" name="Группа 21"/>
          <p:cNvGrpSpPr/>
          <p:nvPr/>
        </p:nvGrpSpPr>
        <p:grpSpPr>
          <a:xfrm>
            <a:off x="3597978" y="1685922"/>
            <a:ext cx="5808844" cy="3918317"/>
            <a:chOff x="3597978" y="1355979"/>
            <a:chExt cx="5808844" cy="3918317"/>
          </a:xfrm>
        </p:grpSpPr>
        <p:sp>
          <p:nvSpPr>
            <p:cNvPr id="6" name="TextBox 6"/>
            <p:cNvSpPr txBox="1"/>
            <p:nvPr/>
          </p:nvSpPr>
          <p:spPr>
            <a:xfrm>
              <a:off x="3597978" y="1478009"/>
              <a:ext cx="5808844" cy="26125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259"/>
                </a:lnSpc>
              </a:pPr>
              <a:r>
                <a:rPr lang="en-US" sz="2400" b="1" spc="525" dirty="0">
                  <a:solidFill>
                    <a:srgbClr val="282828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ОПРЕДЕЛЕНИЕ ПТИЦ ДЛЯ </a:t>
              </a:r>
              <a:r>
                <a:rPr lang="en-US" sz="2400" b="1" spc="525" dirty="0" smtClean="0">
                  <a:solidFill>
                    <a:srgbClr val="282828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ИХ </a:t>
              </a:r>
              <a:r>
                <a:rPr lang="en-US" sz="2400" b="1" spc="525" dirty="0">
                  <a:solidFill>
                    <a:srgbClr val="282828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ОТСЛЕЖИВАНИЯ В ЕСТЕСТВЕННОЙ СРЕДЕ ОБИТАНИЯ</a:t>
              </a:r>
            </a:p>
          </p:txBody>
        </p:sp>
        <p:sp>
          <p:nvSpPr>
            <p:cNvPr id="7" name="Freeform 7"/>
            <p:cNvSpPr/>
            <p:nvPr/>
          </p:nvSpPr>
          <p:spPr>
            <a:xfrm>
              <a:off x="4395791" y="1355979"/>
              <a:ext cx="4213218" cy="67462"/>
            </a:xfrm>
            <a:custGeom>
              <a:avLst/>
              <a:gdLst/>
              <a:ahLst/>
              <a:cxnLst/>
              <a:rect l="l" t="t" r="r" b="b"/>
              <a:pathLst>
                <a:path w="4213218" h="67462">
                  <a:moveTo>
                    <a:pt x="0" y="0"/>
                  </a:moveTo>
                  <a:lnTo>
                    <a:pt x="4213218" y="0"/>
                  </a:lnTo>
                  <a:lnTo>
                    <a:pt x="4213218" y="67462"/>
                  </a:lnTo>
                  <a:lnTo>
                    <a:pt x="0" y="674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 t="-3072646" b="-3072646"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4395791" y="4251270"/>
              <a:ext cx="4213218" cy="67462"/>
            </a:xfrm>
            <a:custGeom>
              <a:avLst/>
              <a:gdLst/>
              <a:ahLst/>
              <a:cxnLst/>
              <a:rect l="l" t="t" r="r" b="b"/>
              <a:pathLst>
                <a:path w="4213218" h="67462">
                  <a:moveTo>
                    <a:pt x="0" y="0"/>
                  </a:moveTo>
                  <a:lnTo>
                    <a:pt x="4213218" y="0"/>
                  </a:lnTo>
                  <a:lnTo>
                    <a:pt x="4213218" y="67463"/>
                  </a:lnTo>
                  <a:lnTo>
                    <a:pt x="0" y="674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 t="-3072646" b="-3072646"/>
              </a:stretch>
            </a:blipFill>
          </p:spPr>
        </p:sp>
        <p:sp>
          <p:nvSpPr>
            <p:cNvPr id="9" name="TextBox 9"/>
            <p:cNvSpPr txBox="1"/>
            <p:nvPr/>
          </p:nvSpPr>
          <p:spPr>
            <a:xfrm>
              <a:off x="4171950" y="4436823"/>
              <a:ext cx="4660900" cy="8374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80"/>
                </a:lnSpc>
              </a:pPr>
              <a:r>
                <a:rPr lang="en-US" sz="2400" spc="337" dirty="0" err="1">
                  <a:solidFill>
                    <a:srgbClr val="282828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Расковалова</a:t>
              </a:r>
              <a:r>
                <a:rPr lang="en-US" sz="2400" spc="337" dirty="0">
                  <a:solidFill>
                    <a:srgbClr val="282828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 </a:t>
              </a:r>
              <a:r>
                <a:rPr lang="en-US" sz="2400" spc="337" dirty="0" err="1">
                  <a:solidFill>
                    <a:srgbClr val="282828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Алёна</a:t>
              </a:r>
              <a:endParaRPr lang="en-US" sz="2400" spc="337" dirty="0">
                <a:solidFill>
                  <a:srgbClr val="282828"/>
                </a:solidFill>
                <a:latin typeface="Verdana" panose="020B0604030504040204" pitchFamily="34" charset="0"/>
                <a:ea typeface="Verdana" panose="020B0604030504040204" pitchFamily="34" charset="0"/>
              </a:endParaRPr>
            </a:p>
            <a:p>
              <a:pPr algn="ctr">
                <a:lnSpc>
                  <a:spcPts val="3380"/>
                </a:lnSpc>
              </a:pPr>
              <a:r>
                <a:rPr lang="en-US" sz="2400" spc="337" dirty="0">
                  <a:solidFill>
                    <a:srgbClr val="282828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Строкова Анастасия</a:t>
              </a:r>
            </a:p>
          </p:txBody>
        </p:sp>
      </p:grpSp>
      <p:pic>
        <p:nvPicPr>
          <p:cNvPr id="1028" name="Picture 4" descr="https://itmo.ru/file/pages/213/logo_osnovnoy_russkiy_belyy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8258" y="76200"/>
            <a:ext cx="1826342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Номер слайда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latin typeface="Verdana" panose="020B0604030504040204" pitchFamily="34" charset="0"/>
                <a:ea typeface="Verdana" panose="020B0604030504040204" pitchFamily="34" charset="0"/>
              </a:rPr>
              <a:pPr/>
              <a:t>1</a:t>
            </a:fld>
            <a:endParaRPr lang="en-US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4C6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5"/>
          <p:cNvSpPr txBox="1"/>
          <p:nvPr/>
        </p:nvSpPr>
        <p:spPr>
          <a:xfrm>
            <a:off x="3606800" y="539483"/>
            <a:ext cx="5904000" cy="4966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507"/>
              </a:lnSpc>
            </a:pPr>
            <a:r>
              <a:rPr lang="ru-RU" sz="2400" b="1" spc="451" dirty="0" smtClean="0">
                <a:solidFill>
                  <a:srgbClr val="282828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ГРАФ ЗНАНИЙ</a:t>
            </a:r>
            <a:endParaRPr lang="en-US" sz="2400" b="1" spc="451" dirty="0">
              <a:solidFill>
                <a:srgbClr val="282828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6" name="Freeform 36"/>
          <p:cNvSpPr/>
          <p:nvPr/>
        </p:nvSpPr>
        <p:spPr>
          <a:xfrm>
            <a:off x="3606800" y="304800"/>
            <a:ext cx="5904000" cy="61809"/>
          </a:xfrm>
          <a:custGeom>
            <a:avLst/>
            <a:gdLst/>
            <a:ahLst/>
            <a:cxnLst/>
            <a:rect l="l" t="t" r="r" b="b"/>
            <a:pathLst>
              <a:path w="2895107" h="46357">
                <a:moveTo>
                  <a:pt x="0" y="0"/>
                </a:moveTo>
                <a:lnTo>
                  <a:pt x="2895107" y="0"/>
                </a:lnTo>
                <a:lnTo>
                  <a:pt x="2895107" y="46357"/>
                </a:lnTo>
                <a:lnTo>
                  <a:pt x="0" y="463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 t="-3072644" b="-3072644"/>
            </a:stretch>
          </a:blipFill>
        </p:spPr>
      </p:sp>
      <p:sp>
        <p:nvSpPr>
          <p:cNvPr id="37" name="Freeform 37"/>
          <p:cNvSpPr/>
          <p:nvPr/>
        </p:nvSpPr>
        <p:spPr>
          <a:xfrm>
            <a:off x="3606800" y="1208968"/>
            <a:ext cx="5904000" cy="61809"/>
          </a:xfrm>
          <a:custGeom>
            <a:avLst/>
            <a:gdLst/>
            <a:ahLst/>
            <a:cxnLst/>
            <a:rect l="l" t="t" r="r" b="b"/>
            <a:pathLst>
              <a:path w="2895107" h="46357">
                <a:moveTo>
                  <a:pt x="0" y="0"/>
                </a:moveTo>
                <a:lnTo>
                  <a:pt x="2895107" y="0"/>
                </a:lnTo>
                <a:lnTo>
                  <a:pt x="2895107" y="46357"/>
                </a:lnTo>
                <a:lnTo>
                  <a:pt x="0" y="463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 t="-3072644" b="-3072644"/>
            </a:stretch>
          </a:blipFill>
        </p:spPr>
      </p:sp>
      <p:pic>
        <p:nvPicPr>
          <p:cNvPr id="73" name="Picture 2" descr="logo_osnovnoy_russkiy_chernyy.png (1040×410)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8259" y="76200"/>
            <a:ext cx="1826341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6" name="Freeform 2"/>
          <p:cNvSpPr/>
          <p:nvPr/>
        </p:nvSpPr>
        <p:spPr>
          <a:xfrm>
            <a:off x="418662" y="1443651"/>
            <a:ext cx="12179738" cy="5566750"/>
          </a:xfrm>
          <a:custGeom>
            <a:avLst/>
            <a:gdLst/>
            <a:ahLst/>
            <a:cxnLst/>
            <a:rect l="l" t="t" r="r" b="b"/>
            <a:pathLst>
              <a:path w="4191098" h="7531100">
                <a:moveTo>
                  <a:pt x="0" y="0"/>
                </a:moveTo>
                <a:lnTo>
                  <a:pt x="4191098" y="0"/>
                </a:lnTo>
                <a:lnTo>
                  <a:pt x="4191098" y="7531100"/>
                </a:lnTo>
                <a:lnTo>
                  <a:pt x="0" y="75311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 l="-39846" r="-39846"/>
            </a:stretch>
          </a:blipFill>
        </p:spPr>
      </p:sp>
      <p:sp>
        <p:nvSpPr>
          <p:cNvPr id="72" name="Номер слайда 71"/>
          <p:cNvSpPr>
            <a:spLocks noGrp="1"/>
          </p:cNvSpPr>
          <p:nvPr>
            <p:ph type="sldNum" sz="quarter" idx="12"/>
          </p:nvPr>
        </p:nvSpPr>
        <p:spPr>
          <a:xfrm>
            <a:off x="9707124" y="6645275"/>
            <a:ext cx="2844800" cy="365125"/>
          </a:xfrm>
        </p:spPr>
        <p:txBody>
          <a:bodyPr/>
          <a:lstStyle/>
          <a:p>
            <a:fld id="{B6F15528-21DE-4FAA-801E-634DDDAF4B2B}" type="slidenum">
              <a:rPr lang="en-US" smtClean="0">
                <a:latin typeface="Verdana" panose="020B0604030504040204" pitchFamily="34" charset="0"/>
                <a:ea typeface="Verdana" panose="020B0604030504040204" pitchFamily="34" charset="0"/>
              </a:rPr>
              <a:pPr/>
              <a:t>10</a:t>
            </a:fld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5000" y="2526813"/>
            <a:ext cx="5538245" cy="3400425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02401" y="2526813"/>
            <a:ext cx="5869818" cy="2654787"/>
          </a:xfrm>
          <a:prstGeom prst="rect">
            <a:avLst/>
          </a:prstGeom>
        </p:spPr>
      </p:pic>
      <p:sp>
        <p:nvSpPr>
          <p:cNvPr id="10" name="TextBox 2"/>
          <p:cNvSpPr txBox="1"/>
          <p:nvPr/>
        </p:nvSpPr>
        <p:spPr>
          <a:xfrm>
            <a:off x="1803922" y="1676400"/>
            <a:ext cx="3200400" cy="738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ru-RU" sz="2400" b="1" spc="85" dirty="0" smtClean="0">
                <a:solidFill>
                  <a:srgbClr val="282828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ДОБАВЛЕНИЕ ПОРОДЫ ПТИЦ</a:t>
            </a:r>
            <a:endParaRPr lang="en-US" sz="2400" b="1" spc="85" dirty="0">
              <a:solidFill>
                <a:srgbClr val="282828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1" name="TextBox 2"/>
          <p:cNvSpPr txBox="1"/>
          <p:nvPr/>
        </p:nvSpPr>
        <p:spPr>
          <a:xfrm>
            <a:off x="6921501" y="1676400"/>
            <a:ext cx="5031619" cy="738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ru-RU" sz="2400" b="1" spc="85" dirty="0" smtClean="0">
                <a:solidFill>
                  <a:srgbClr val="282828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ПРИВЯЗКА ИЗОБРАЖЕНИЯ К ПОРОДЕ</a:t>
            </a:r>
            <a:endParaRPr lang="en-US" sz="2400" b="1" spc="85" dirty="0">
              <a:solidFill>
                <a:srgbClr val="282828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3" name="TextBox 2"/>
          <p:cNvSpPr txBox="1"/>
          <p:nvPr/>
        </p:nvSpPr>
        <p:spPr>
          <a:xfrm>
            <a:off x="7321479" y="5293349"/>
            <a:ext cx="5031619" cy="3693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/>
            <a:r>
              <a:rPr lang="ru-RU" sz="2400" spc="85" dirty="0" smtClean="0">
                <a:solidFill>
                  <a:srgbClr val="282828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*со звуком аналогично</a:t>
            </a:r>
            <a:endParaRPr lang="en-US" sz="2400" spc="85" dirty="0">
              <a:solidFill>
                <a:srgbClr val="282828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6528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026180" y="1"/>
            <a:ext cx="5015760" cy="7315200"/>
          </a:xfrm>
          <a:custGeom>
            <a:avLst/>
            <a:gdLst/>
            <a:ahLst/>
            <a:cxnLst/>
            <a:rect l="l" t="t" r="r" b="b"/>
            <a:pathLst>
              <a:path w="3761820" h="7342381">
                <a:moveTo>
                  <a:pt x="0" y="0"/>
                </a:moveTo>
                <a:lnTo>
                  <a:pt x="3761821" y="0"/>
                </a:lnTo>
                <a:lnTo>
                  <a:pt x="3761821" y="7342381"/>
                </a:lnTo>
                <a:lnTo>
                  <a:pt x="0" y="734238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 l="-47590" r="-47590"/>
            </a:stretch>
          </a:blipFill>
        </p:spPr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635000" y="304800"/>
            <a:ext cx="6705601" cy="6705600"/>
            <a:chOff x="175544" y="1110001"/>
            <a:chExt cx="6350000" cy="6349974"/>
          </a:xfrm>
        </p:grpSpPr>
        <p:sp>
          <p:nvSpPr>
            <p:cNvPr id="4" name="Freeform 4"/>
            <p:cNvSpPr/>
            <p:nvPr/>
          </p:nvSpPr>
          <p:spPr>
            <a:xfrm>
              <a:off x="175544" y="1110001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-25082" r="-25079" b="2"/>
              </a:stretch>
            </a:blipFill>
          </p:spPr>
        </p:sp>
      </p:grpSp>
      <p:sp>
        <p:nvSpPr>
          <p:cNvPr id="17" name="Номер слайда 16"/>
          <p:cNvSpPr>
            <a:spLocks noGrp="1"/>
          </p:cNvSpPr>
          <p:nvPr>
            <p:ph type="sldNum" sz="quarter" idx="12"/>
          </p:nvPr>
        </p:nvSpPr>
        <p:spPr>
          <a:xfrm>
            <a:off x="9753600" y="6645275"/>
            <a:ext cx="2844800" cy="365125"/>
          </a:xfrm>
        </p:spPr>
        <p:txBody>
          <a:bodyPr/>
          <a:lstStyle/>
          <a:p>
            <a:fld id="{B6F15528-21DE-4FAA-801E-634DDDAF4B2B}" type="slidenum">
              <a:rPr lang="en-US" smtClean="0">
                <a:latin typeface="Verdana" panose="020B0604030504040204" pitchFamily="34" charset="0"/>
                <a:ea typeface="Verdana" panose="020B0604030504040204" pitchFamily="34" charset="0"/>
              </a:rPr>
              <a:pPr/>
              <a:t>11</a:t>
            </a:fld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grpSp>
        <p:nvGrpSpPr>
          <p:cNvPr id="18" name="Группа 17"/>
          <p:cNvGrpSpPr/>
          <p:nvPr/>
        </p:nvGrpSpPr>
        <p:grpSpPr>
          <a:xfrm>
            <a:off x="8206400" y="1143000"/>
            <a:ext cx="4392000" cy="945728"/>
            <a:chOff x="443310" y="319191"/>
            <a:chExt cx="4392000" cy="945728"/>
          </a:xfrm>
        </p:grpSpPr>
        <p:sp>
          <p:nvSpPr>
            <p:cNvPr id="19" name="TextBox 3"/>
            <p:cNvSpPr txBox="1"/>
            <p:nvPr/>
          </p:nvSpPr>
          <p:spPr>
            <a:xfrm>
              <a:off x="443310" y="543750"/>
              <a:ext cx="4392000" cy="496611"/>
            </a:xfrm>
            <a:prstGeom prst="rect">
              <a:avLst/>
            </a:prstGeom>
          </p:spPr>
          <p:txBody>
            <a:bodyPr lIns="0" tIns="0" rIns="0" bIns="0" rtlCol="0" anchor="ctr">
              <a:spAutoFit/>
            </a:bodyPr>
            <a:lstStyle/>
            <a:p>
              <a:pPr algn="ctr">
                <a:lnSpc>
                  <a:spcPts val="4507"/>
                </a:lnSpc>
              </a:pPr>
              <a:r>
                <a:rPr lang="ru-RU" sz="2400" b="1" spc="451" dirty="0" smtClean="0">
                  <a:solidFill>
                    <a:srgbClr val="282828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ВЫВОДЫ</a:t>
              </a:r>
              <a:endParaRPr lang="en-US" sz="2400" b="1" spc="451" dirty="0">
                <a:solidFill>
                  <a:srgbClr val="282828"/>
                </a:solidFill>
                <a:latin typeface="Verdana" panose="020B0604030504040204" pitchFamily="34" charset="0"/>
                <a:ea typeface="Verdana" panose="020B0604030504040204" pitchFamily="34" charset="0"/>
              </a:endParaRPr>
            </a:p>
          </p:txBody>
        </p:sp>
        <p:sp>
          <p:nvSpPr>
            <p:cNvPr id="20" name="Freeform 4"/>
            <p:cNvSpPr/>
            <p:nvPr/>
          </p:nvSpPr>
          <p:spPr>
            <a:xfrm>
              <a:off x="443310" y="319191"/>
              <a:ext cx="4392000" cy="61809"/>
            </a:xfrm>
            <a:custGeom>
              <a:avLst/>
              <a:gdLst/>
              <a:ahLst/>
              <a:cxnLst/>
              <a:rect l="l" t="t" r="r" b="b"/>
              <a:pathLst>
                <a:path w="2895107" h="46357">
                  <a:moveTo>
                    <a:pt x="0" y="0"/>
                  </a:moveTo>
                  <a:lnTo>
                    <a:pt x="2895107" y="0"/>
                  </a:lnTo>
                  <a:lnTo>
                    <a:pt x="2895107" y="46356"/>
                  </a:lnTo>
                  <a:lnTo>
                    <a:pt x="0" y="463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xmlns="" r:embed="rId6"/>
                  </a:ext>
                </a:extLst>
              </a:blip>
              <a:stretch>
                <a:fillRect t="-3072644" b="-3072644"/>
              </a:stretch>
            </a:blipFill>
          </p:spPr>
        </p:sp>
        <p:sp>
          <p:nvSpPr>
            <p:cNvPr id="21" name="Freeform 5"/>
            <p:cNvSpPr/>
            <p:nvPr/>
          </p:nvSpPr>
          <p:spPr>
            <a:xfrm>
              <a:off x="443310" y="1203110"/>
              <a:ext cx="4392000" cy="61809"/>
            </a:xfrm>
            <a:custGeom>
              <a:avLst/>
              <a:gdLst/>
              <a:ahLst/>
              <a:cxnLst/>
              <a:rect l="l" t="t" r="r" b="b"/>
              <a:pathLst>
                <a:path w="2895107" h="46357">
                  <a:moveTo>
                    <a:pt x="0" y="0"/>
                  </a:moveTo>
                  <a:lnTo>
                    <a:pt x="2895107" y="0"/>
                  </a:lnTo>
                  <a:lnTo>
                    <a:pt x="2895107" y="46357"/>
                  </a:lnTo>
                  <a:lnTo>
                    <a:pt x="0" y="463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xmlns="" r:embed="rId6"/>
                  </a:ext>
                </a:extLst>
              </a:blip>
              <a:stretch>
                <a:fillRect t="-3072644" b="-3072644"/>
              </a:stretch>
            </a:blipFill>
          </p:spPr>
        </p:sp>
      </p:grpSp>
      <p:pic>
        <p:nvPicPr>
          <p:cNvPr id="8198" name="Picture 6" descr="птица, чайки, силуэт"/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5200" b="91600" l="10000" r="90000">
                        <a14:foregroundMark x1="36111" y1="36400" x2="36111" y2="36400"/>
                        <a14:foregroundMark x1="63889" y1="54200" x2="63889" y2="542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588" y="1936927"/>
            <a:ext cx="6194425" cy="3441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7"/>
          <p:cNvSpPr txBox="1"/>
          <p:nvPr/>
        </p:nvSpPr>
        <p:spPr>
          <a:xfrm>
            <a:off x="8017421" y="2251477"/>
            <a:ext cx="4580979" cy="34881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98706" lvl="1" indent="-199354">
              <a:lnSpc>
                <a:spcPts val="3380"/>
              </a:lnSpc>
              <a:buFont typeface="Arial"/>
              <a:buChar char="•"/>
            </a:pPr>
            <a:r>
              <a:rPr lang="ru-RU" sz="2400" spc="337" dirty="0">
                <a:solidFill>
                  <a:srgbClr val="282828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б</a:t>
            </a:r>
            <a:r>
              <a:rPr lang="ru-RU" sz="2400" spc="337" dirty="0" smtClean="0">
                <a:solidFill>
                  <a:srgbClr val="282828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ыл создан небольшой </a:t>
            </a:r>
            <a:r>
              <a:rPr lang="ru-RU" sz="2400" spc="337" dirty="0" err="1" smtClean="0">
                <a:solidFill>
                  <a:srgbClr val="282828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датасет</a:t>
            </a:r>
            <a:r>
              <a:rPr lang="ru-RU" sz="2400" spc="337" dirty="0" smtClean="0">
                <a:solidFill>
                  <a:srgbClr val="282828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из фотографий и звуков птиц;</a:t>
            </a:r>
            <a:endParaRPr lang="ru-RU" sz="2400" spc="337" dirty="0" smtClean="0">
              <a:solidFill>
                <a:srgbClr val="282828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98706" lvl="1" indent="-199354">
              <a:lnSpc>
                <a:spcPts val="3380"/>
              </a:lnSpc>
              <a:buFont typeface="Arial"/>
              <a:buChar char="•"/>
            </a:pPr>
            <a:r>
              <a:rPr lang="ru-RU" sz="2400" spc="337" dirty="0">
                <a:solidFill>
                  <a:srgbClr val="282828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</a:t>
            </a:r>
            <a:r>
              <a:rPr lang="ru-RU" sz="2400" spc="337" dirty="0" smtClean="0">
                <a:solidFill>
                  <a:srgbClr val="282828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оставлена аннотационная схема;</a:t>
            </a:r>
          </a:p>
          <a:p>
            <a:pPr marL="398706" lvl="1" indent="-199354">
              <a:lnSpc>
                <a:spcPts val="3380"/>
              </a:lnSpc>
              <a:buFont typeface="Arial"/>
              <a:buChar char="•"/>
            </a:pPr>
            <a:r>
              <a:rPr lang="ru-RU" sz="2400" spc="337" dirty="0">
                <a:solidFill>
                  <a:srgbClr val="282828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</a:t>
            </a:r>
            <a:r>
              <a:rPr lang="ru-RU" sz="2400" spc="337" dirty="0" smtClean="0">
                <a:solidFill>
                  <a:srgbClr val="282828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оздан граф</a:t>
            </a:r>
            <a:endParaRPr lang="ru-RU" sz="2400" spc="337" dirty="0" smtClean="0">
              <a:solidFill>
                <a:srgbClr val="282828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26" name="Picture 2" descr="logo_osnovnoy_russkiy_chernyy.png (1040×410)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8259" y="76200"/>
            <a:ext cx="1826341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9753600" y="6645275"/>
            <a:ext cx="28448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3" name="Freeform 4"/>
          <p:cNvSpPr/>
          <p:nvPr/>
        </p:nvSpPr>
        <p:spPr>
          <a:xfrm>
            <a:off x="0" y="-42366"/>
            <a:ext cx="13131800" cy="1566366"/>
          </a:xfrm>
          <a:custGeom>
            <a:avLst/>
            <a:gdLst/>
            <a:ahLst/>
            <a:cxnLst/>
            <a:rect l="l" t="t" r="r" b="b"/>
            <a:pathLst>
              <a:path w="3761820" h="7342381">
                <a:moveTo>
                  <a:pt x="0" y="0"/>
                </a:moveTo>
                <a:lnTo>
                  <a:pt x="3761821" y="0"/>
                </a:lnTo>
                <a:lnTo>
                  <a:pt x="3761821" y="7342381"/>
                </a:lnTo>
                <a:lnTo>
                  <a:pt x="0" y="734238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 l="-47590" r="-47590"/>
            </a:stretch>
          </a:blipFill>
        </p:spPr>
      </p:sp>
      <p:grpSp>
        <p:nvGrpSpPr>
          <p:cNvPr id="4" name="Группа 3"/>
          <p:cNvGrpSpPr/>
          <p:nvPr/>
        </p:nvGrpSpPr>
        <p:grpSpPr>
          <a:xfrm>
            <a:off x="434000" y="319191"/>
            <a:ext cx="5306400" cy="945728"/>
            <a:chOff x="443310" y="319191"/>
            <a:chExt cx="4392000" cy="945728"/>
          </a:xfrm>
        </p:grpSpPr>
        <p:sp>
          <p:nvSpPr>
            <p:cNvPr id="5" name="TextBox 3"/>
            <p:cNvSpPr txBox="1"/>
            <p:nvPr/>
          </p:nvSpPr>
          <p:spPr>
            <a:xfrm>
              <a:off x="443310" y="543750"/>
              <a:ext cx="4392000" cy="496611"/>
            </a:xfrm>
            <a:prstGeom prst="rect">
              <a:avLst/>
            </a:prstGeom>
          </p:spPr>
          <p:txBody>
            <a:bodyPr lIns="0" tIns="0" rIns="0" bIns="0" rtlCol="0" anchor="ctr">
              <a:spAutoFit/>
            </a:bodyPr>
            <a:lstStyle/>
            <a:p>
              <a:pPr>
                <a:lnSpc>
                  <a:spcPts val="4507"/>
                </a:lnSpc>
              </a:pPr>
              <a:r>
                <a:rPr lang="ru-RU" sz="2400" b="1" spc="451" dirty="0" smtClean="0">
                  <a:solidFill>
                    <a:srgbClr val="282828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ИСТОЧНИКИ</a:t>
              </a:r>
              <a:endParaRPr lang="en-US" sz="2400" b="1" spc="451" dirty="0">
                <a:solidFill>
                  <a:srgbClr val="282828"/>
                </a:solidFill>
                <a:latin typeface="Verdana" panose="020B0604030504040204" pitchFamily="34" charset="0"/>
                <a:ea typeface="Verdana" panose="020B0604030504040204" pitchFamily="34" charset="0"/>
              </a:endParaRPr>
            </a:p>
          </p:txBody>
        </p:sp>
        <p:sp>
          <p:nvSpPr>
            <p:cNvPr id="6" name="Freeform 4"/>
            <p:cNvSpPr/>
            <p:nvPr/>
          </p:nvSpPr>
          <p:spPr>
            <a:xfrm>
              <a:off x="443310" y="319191"/>
              <a:ext cx="4392000" cy="61809"/>
            </a:xfrm>
            <a:custGeom>
              <a:avLst/>
              <a:gdLst/>
              <a:ahLst/>
              <a:cxnLst/>
              <a:rect l="l" t="t" r="r" b="b"/>
              <a:pathLst>
                <a:path w="2895107" h="46357">
                  <a:moveTo>
                    <a:pt x="0" y="0"/>
                  </a:moveTo>
                  <a:lnTo>
                    <a:pt x="2895107" y="0"/>
                  </a:lnTo>
                  <a:lnTo>
                    <a:pt x="2895107" y="46356"/>
                  </a:lnTo>
                  <a:lnTo>
                    <a:pt x="0" y="463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xmlns="" r:embed="rId6"/>
                  </a:ext>
                </a:extLst>
              </a:blip>
              <a:stretch>
                <a:fillRect t="-3072644" b="-3072644"/>
              </a:stretch>
            </a:blipFill>
          </p:spPr>
        </p:sp>
        <p:sp>
          <p:nvSpPr>
            <p:cNvPr id="7" name="Freeform 5"/>
            <p:cNvSpPr/>
            <p:nvPr/>
          </p:nvSpPr>
          <p:spPr>
            <a:xfrm>
              <a:off x="443310" y="1203110"/>
              <a:ext cx="4392000" cy="61809"/>
            </a:xfrm>
            <a:custGeom>
              <a:avLst/>
              <a:gdLst/>
              <a:ahLst/>
              <a:cxnLst/>
              <a:rect l="l" t="t" r="r" b="b"/>
              <a:pathLst>
                <a:path w="2895107" h="46357">
                  <a:moveTo>
                    <a:pt x="0" y="0"/>
                  </a:moveTo>
                  <a:lnTo>
                    <a:pt x="2895107" y="0"/>
                  </a:lnTo>
                  <a:lnTo>
                    <a:pt x="2895107" y="46357"/>
                  </a:lnTo>
                  <a:lnTo>
                    <a:pt x="0" y="463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xmlns="" r:embed="rId6"/>
                  </a:ext>
                </a:extLst>
              </a:blip>
              <a:stretch>
                <a:fillRect t="-3072644" b="-3072644"/>
              </a:stretch>
            </a:blipFill>
          </p:spPr>
        </p:sp>
      </p:grpSp>
      <p:pic>
        <p:nvPicPr>
          <p:cNvPr id="8" name="Picture 2" descr="logo_osnovnoy_russkiy_chernyy.png (1040×410)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8259" y="76200"/>
            <a:ext cx="1826341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7"/>
          <p:cNvSpPr txBox="1"/>
          <p:nvPr/>
        </p:nvSpPr>
        <p:spPr>
          <a:xfrm>
            <a:off x="406400" y="1632421"/>
            <a:ext cx="12192000" cy="47961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98706" lvl="1" indent="-199354">
              <a:lnSpc>
                <a:spcPts val="3380"/>
              </a:lnSpc>
              <a:buFont typeface="Arial"/>
              <a:buChar char="•"/>
            </a:pPr>
            <a:r>
              <a:rPr lang="en-US" sz="2400" spc="337" dirty="0" err="1" smtClean="0">
                <a:solidFill>
                  <a:srgbClr val="282828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Xeno</a:t>
            </a:r>
            <a:r>
              <a:rPr lang="en-US" sz="2400" spc="337" dirty="0" smtClean="0">
                <a:solidFill>
                  <a:srgbClr val="282828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-canto [</a:t>
            </a:r>
            <a:r>
              <a:rPr lang="ru-RU" sz="2400" spc="337" dirty="0" smtClean="0">
                <a:solidFill>
                  <a:srgbClr val="282828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Электронный ресурс</a:t>
            </a:r>
            <a:r>
              <a:rPr lang="en-US" sz="2400" spc="337" dirty="0" smtClean="0">
                <a:solidFill>
                  <a:srgbClr val="282828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]</a:t>
            </a:r>
            <a:r>
              <a:rPr lang="ru-RU" sz="2400" spc="337" dirty="0" smtClean="0">
                <a:solidFill>
                  <a:srgbClr val="282828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400" spc="337" dirty="0" smtClean="0">
                <a:solidFill>
                  <a:srgbClr val="282828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// </a:t>
            </a:r>
            <a:r>
              <a:rPr lang="en-US" sz="2400" spc="337" dirty="0" smtClean="0">
                <a:solidFill>
                  <a:srgbClr val="282828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URL</a:t>
            </a:r>
            <a:r>
              <a:rPr lang="ru-RU" sz="2400" spc="337" dirty="0" smtClean="0">
                <a:solidFill>
                  <a:srgbClr val="282828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: </a:t>
            </a: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https://</a:t>
            </a:r>
            <a:r>
              <a:rPr lang="en-US" sz="2400" dirty="0" smtClean="0">
                <a:latin typeface="Verdana" panose="020B0604030504040204" pitchFamily="34" charset="0"/>
                <a:ea typeface="Verdana" panose="020B0604030504040204" pitchFamily="34" charset="0"/>
              </a:rPr>
              <a:t>xeno-canto.org/species/Corvus-corax (</a:t>
            </a:r>
            <a:r>
              <a:rPr lang="ru-RU" sz="2400" dirty="0" smtClean="0">
                <a:latin typeface="Verdana" panose="020B0604030504040204" pitchFamily="34" charset="0"/>
                <a:ea typeface="Verdana" panose="020B0604030504040204" pitchFamily="34" charset="0"/>
              </a:rPr>
              <a:t>дата обращения: 17.06.2023</a:t>
            </a:r>
            <a:r>
              <a:rPr lang="en-US" sz="2400" dirty="0" smtClean="0">
                <a:latin typeface="Verdana" panose="020B0604030504040204" pitchFamily="34" charset="0"/>
                <a:ea typeface="Verdana" panose="020B0604030504040204" pitchFamily="34" charset="0"/>
              </a:rPr>
              <a:t>)</a:t>
            </a:r>
            <a:endParaRPr lang="ru-RU" sz="2400" dirty="0" smtClean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98706" lvl="1" indent="-199354">
              <a:lnSpc>
                <a:spcPts val="3380"/>
              </a:lnSpc>
              <a:buFont typeface="Arial"/>
              <a:buChar char="•"/>
            </a:pPr>
            <a:r>
              <a:rPr lang="en-US" sz="2400" spc="337" dirty="0" err="1">
                <a:solidFill>
                  <a:srgbClr val="282828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Praat</a:t>
            </a:r>
            <a:r>
              <a:rPr lang="en-US" sz="2400" spc="337" dirty="0">
                <a:solidFill>
                  <a:srgbClr val="282828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: doing phonetics by </a:t>
            </a:r>
            <a:r>
              <a:rPr lang="en-US" sz="2400" spc="337" dirty="0" smtClean="0">
                <a:solidFill>
                  <a:srgbClr val="282828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computer</a:t>
            </a:r>
            <a:r>
              <a:rPr lang="ru-RU" sz="2400" spc="337" dirty="0" smtClean="0">
                <a:solidFill>
                  <a:srgbClr val="282828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400" spc="337" dirty="0" smtClean="0">
                <a:solidFill>
                  <a:srgbClr val="282828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</a:t>
            </a:r>
            <a:r>
              <a:rPr lang="ru-RU" sz="2400" spc="337" dirty="0" smtClean="0">
                <a:solidFill>
                  <a:srgbClr val="282828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Электронный ресурс</a:t>
            </a:r>
            <a:r>
              <a:rPr lang="en-US" sz="2400" spc="337" dirty="0" smtClean="0">
                <a:solidFill>
                  <a:srgbClr val="282828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]</a:t>
            </a:r>
            <a:r>
              <a:rPr lang="ru-RU" sz="2400" spc="337" dirty="0" smtClean="0">
                <a:solidFill>
                  <a:srgbClr val="282828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400" spc="337" dirty="0" smtClean="0">
                <a:solidFill>
                  <a:srgbClr val="282828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// URL:</a:t>
            </a:r>
            <a:r>
              <a:rPr lang="ru-RU" sz="2400" spc="337" dirty="0" smtClean="0">
                <a:solidFill>
                  <a:srgbClr val="282828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400" spc="337" dirty="0">
                <a:solidFill>
                  <a:srgbClr val="282828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https://www.fon.hum.uva.nl/praat</a:t>
            </a:r>
            <a:r>
              <a:rPr lang="en-US" sz="2400" spc="337" dirty="0" smtClean="0">
                <a:solidFill>
                  <a:srgbClr val="282828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/ </a:t>
            </a:r>
            <a:r>
              <a:rPr lang="ru-RU" sz="2400" spc="337" dirty="0" smtClean="0">
                <a:solidFill>
                  <a:srgbClr val="282828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(дата обращения: 19.06.2023)</a:t>
            </a:r>
            <a:endParaRPr lang="ru-RU" sz="2400" spc="337" dirty="0" smtClean="0">
              <a:solidFill>
                <a:srgbClr val="282828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98706" lvl="1" indent="-199354">
              <a:lnSpc>
                <a:spcPts val="3380"/>
              </a:lnSpc>
              <a:buFont typeface="Arial"/>
              <a:buChar char="•"/>
            </a:pPr>
            <a:r>
              <a:rPr lang="en-US" sz="2400" spc="337" dirty="0" smtClean="0">
                <a:solidFill>
                  <a:srgbClr val="282828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The </a:t>
            </a:r>
            <a:r>
              <a:rPr lang="en-US" sz="2400" spc="337" dirty="0" err="1" smtClean="0">
                <a:solidFill>
                  <a:srgbClr val="282828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CornelLab</a:t>
            </a:r>
            <a:r>
              <a:rPr lang="en-US" sz="2400" spc="337" dirty="0" smtClean="0">
                <a:solidFill>
                  <a:srgbClr val="282828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of </a:t>
            </a:r>
            <a:r>
              <a:rPr lang="en-US" sz="2400" spc="337" dirty="0" err="1" smtClean="0">
                <a:solidFill>
                  <a:srgbClr val="282828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Ornitology</a:t>
            </a:r>
            <a:r>
              <a:rPr lang="en-US" sz="2400" spc="337" dirty="0" smtClean="0">
                <a:solidFill>
                  <a:srgbClr val="282828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Macaulay Library [</a:t>
            </a:r>
            <a:r>
              <a:rPr lang="ru-RU" sz="2400" spc="337" dirty="0" smtClean="0">
                <a:solidFill>
                  <a:srgbClr val="282828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Электронный ресурс</a:t>
            </a:r>
            <a:r>
              <a:rPr lang="en-US" sz="2400" spc="337" dirty="0" smtClean="0">
                <a:solidFill>
                  <a:srgbClr val="282828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] // URL: </a:t>
            </a:r>
            <a:r>
              <a:rPr lang="en-US" sz="2400" u="sng" dirty="0" smtClean="0">
                <a:latin typeface="Verdana" panose="020B0604030504040204" pitchFamily="34" charset="0"/>
                <a:ea typeface="Verdana" panose="020B0604030504040204" pitchFamily="34" charset="0"/>
              </a:rPr>
              <a:t>https</a:t>
            </a:r>
            <a:r>
              <a:rPr lang="en-US" sz="2400" u="sng" dirty="0">
                <a:latin typeface="Verdana" panose="020B0604030504040204" pitchFamily="34" charset="0"/>
                <a:ea typeface="Verdana" panose="020B0604030504040204" pitchFamily="34" charset="0"/>
              </a:rPr>
              <a:t>://www.macaulaylibrary.org/</a:t>
            </a: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u-RU" sz="2400" dirty="0" smtClean="0">
                <a:latin typeface="Verdana" panose="020B0604030504040204" pitchFamily="34" charset="0"/>
                <a:ea typeface="Verdana" panose="020B0604030504040204" pitchFamily="34" charset="0"/>
              </a:rPr>
              <a:t>(дата обращения: 17.06.2023)</a:t>
            </a:r>
            <a:endParaRPr lang="ru-RU" sz="2400" dirty="0" smtClean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98706" lvl="1" indent="-199354">
              <a:lnSpc>
                <a:spcPts val="3380"/>
              </a:lnSpc>
              <a:buFont typeface="Arial"/>
              <a:buChar char="•"/>
            </a:pPr>
            <a:r>
              <a:rPr lang="en-US" sz="2400" dirty="0" smtClean="0">
                <a:latin typeface="Verdana" panose="020B0604030504040204" pitchFamily="34" charset="0"/>
                <a:ea typeface="Verdana" panose="020B0604030504040204" pitchFamily="34" charset="0"/>
              </a:rPr>
              <a:t>CVAT</a:t>
            </a:r>
            <a:r>
              <a:rPr lang="ru-RU" sz="2400" dirty="0" smtClean="0">
                <a:latin typeface="Verdana" panose="020B0604030504040204" pitchFamily="34" charset="0"/>
                <a:ea typeface="Verdana" panose="020B0604030504040204" pitchFamily="34" charset="0"/>
              </a:rPr>
              <a:t>. </a:t>
            </a: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Open </a:t>
            </a:r>
            <a:r>
              <a:rPr lang="en-US" sz="2400" dirty="0" smtClean="0">
                <a:latin typeface="Verdana" panose="020B0604030504040204" pitchFamily="34" charset="0"/>
                <a:ea typeface="Verdana" panose="020B0604030504040204" pitchFamily="34" charset="0"/>
              </a:rPr>
              <a:t>Data Annotation Platform</a:t>
            </a:r>
            <a:r>
              <a:rPr lang="ru-RU" sz="2400" dirty="0" smtClean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400" dirty="0" smtClean="0">
                <a:latin typeface="Verdana" panose="020B0604030504040204" pitchFamily="34" charset="0"/>
                <a:ea typeface="Verdana" panose="020B0604030504040204" pitchFamily="34" charset="0"/>
              </a:rPr>
              <a:t>[</a:t>
            </a:r>
            <a:r>
              <a:rPr lang="ru-RU" sz="2400" dirty="0" smtClean="0">
                <a:latin typeface="Verdana" panose="020B0604030504040204" pitchFamily="34" charset="0"/>
                <a:ea typeface="Verdana" panose="020B0604030504040204" pitchFamily="34" charset="0"/>
              </a:rPr>
              <a:t>Электронный ресурс</a:t>
            </a:r>
            <a:r>
              <a:rPr lang="en-US" sz="2400" dirty="0" smtClean="0">
                <a:latin typeface="Verdana" panose="020B0604030504040204" pitchFamily="34" charset="0"/>
                <a:ea typeface="Verdana" panose="020B0604030504040204" pitchFamily="34" charset="0"/>
              </a:rPr>
              <a:t>] // ULR:</a:t>
            </a:r>
            <a:r>
              <a:rPr lang="ru-RU" sz="2400" spc="337" dirty="0" smtClean="0">
                <a:solidFill>
                  <a:srgbClr val="282828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Инструмент для аннотаций</a:t>
            </a:r>
            <a:r>
              <a:rPr lang="en-US" sz="2400" spc="337" dirty="0" smtClean="0">
                <a:solidFill>
                  <a:srgbClr val="282828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u-RU" sz="2400" spc="337" dirty="0" smtClean="0">
                <a:solidFill>
                  <a:srgbClr val="282828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изображений: </a:t>
            </a:r>
            <a:r>
              <a:rPr lang="en-US" sz="2400" u="sng" dirty="0" smtClean="0">
                <a:latin typeface="Verdana" panose="020B0604030504040204" pitchFamily="34" charset="0"/>
                <a:ea typeface="Verdana" panose="020B0604030504040204" pitchFamily="34" charset="0"/>
              </a:rPr>
              <a:t>https://www.cvat.ai</a:t>
            </a:r>
            <a:r>
              <a:rPr lang="en-US" sz="2400" dirty="0" smtClean="0">
                <a:latin typeface="Verdana" panose="020B0604030504040204" pitchFamily="34" charset="0"/>
                <a:ea typeface="Verdana" panose="020B0604030504040204" pitchFamily="34" charset="0"/>
              </a:rPr>
              <a:t>/</a:t>
            </a:r>
            <a:r>
              <a:rPr lang="ru-RU" sz="2400" dirty="0" smtClean="0">
                <a:latin typeface="Verdana" panose="020B0604030504040204" pitchFamily="34" charset="0"/>
                <a:ea typeface="Verdana" panose="020B0604030504040204" pitchFamily="34" charset="0"/>
              </a:rPr>
              <a:t> (дата обращения: 19.06.2023)</a:t>
            </a:r>
          </a:p>
        </p:txBody>
      </p:sp>
    </p:spTree>
    <p:extLst>
      <p:ext uri="{BB962C8B-B14F-4D97-AF65-F5344CB8AC3E}">
        <p14:creationId xmlns:p14="http://schemas.microsoft.com/office/powerpoint/2010/main" val="35370813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4C6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2"/>
          <a:srcRect t="16048" b="24319"/>
          <a:stretch/>
        </p:blipFill>
        <p:spPr>
          <a:xfrm>
            <a:off x="1" y="0"/>
            <a:ext cx="13004800" cy="5181601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3454400" y="5871480"/>
            <a:ext cx="6120000" cy="5770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507"/>
              </a:lnSpc>
            </a:pPr>
            <a:r>
              <a:rPr lang="ru-RU" sz="2400" b="1" spc="451" dirty="0" smtClean="0">
                <a:solidFill>
                  <a:srgbClr val="282828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СПАСИБО ЗА ВНИМАНИЕ!</a:t>
            </a:r>
            <a:endParaRPr lang="en-US" sz="2400" b="1" spc="451" dirty="0">
              <a:solidFill>
                <a:srgbClr val="282828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3454400" y="5638800"/>
            <a:ext cx="6120000" cy="59756"/>
          </a:xfrm>
          <a:custGeom>
            <a:avLst/>
            <a:gdLst/>
            <a:ahLst/>
            <a:cxnLst/>
            <a:rect l="l" t="t" r="r" b="b"/>
            <a:pathLst>
              <a:path w="2798945" h="44817">
                <a:moveTo>
                  <a:pt x="0" y="0"/>
                </a:moveTo>
                <a:lnTo>
                  <a:pt x="2798945" y="0"/>
                </a:lnTo>
                <a:lnTo>
                  <a:pt x="2798945" y="44816"/>
                </a:lnTo>
                <a:lnTo>
                  <a:pt x="0" y="4481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 t="-3072659" b="-3072659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3454400" y="6627760"/>
            <a:ext cx="6120000" cy="59756"/>
          </a:xfrm>
          <a:custGeom>
            <a:avLst/>
            <a:gdLst/>
            <a:ahLst/>
            <a:cxnLst/>
            <a:rect l="l" t="t" r="r" b="b"/>
            <a:pathLst>
              <a:path w="2798945" h="44817">
                <a:moveTo>
                  <a:pt x="0" y="0"/>
                </a:moveTo>
                <a:lnTo>
                  <a:pt x="2798945" y="0"/>
                </a:lnTo>
                <a:lnTo>
                  <a:pt x="2798945" y="44817"/>
                </a:lnTo>
                <a:lnTo>
                  <a:pt x="0" y="4481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 t="-3072659" b="-3072659"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213350" y="3863876"/>
            <a:ext cx="7385050" cy="25853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ru-RU" sz="2400" spc="337" dirty="0">
                <a:solidFill>
                  <a:srgbClr val="282828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Из-за густой растительности в естественной среде орнитологи не всегда могут различить обитателей</a:t>
            </a:r>
          </a:p>
          <a:p>
            <a:endParaRPr lang="ru-RU" sz="2400" spc="85" dirty="0">
              <a:solidFill>
                <a:srgbClr val="282828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400" spc="337" dirty="0">
                <a:solidFill>
                  <a:srgbClr val="282828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Необходимость при распознавании птиц использовать не только изображения, но и звук</a:t>
            </a:r>
            <a:endParaRPr lang="en-US" sz="2400" spc="337" dirty="0">
              <a:solidFill>
                <a:srgbClr val="282828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837336" y="3863876"/>
            <a:ext cx="3239024" cy="23083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507"/>
              </a:lnSpc>
            </a:pPr>
            <a:r>
              <a:rPr lang="ru-RU" sz="2400" b="1" spc="451" dirty="0" smtClean="0">
                <a:solidFill>
                  <a:srgbClr val="282828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 ЧЕМ СОСТОИТ ГЛАВНАЯ ПРОБЛЕМА?</a:t>
            </a:r>
            <a:endParaRPr lang="en-US" sz="2400" b="1" spc="451" dirty="0">
              <a:solidFill>
                <a:srgbClr val="282828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" name="Freeform 4"/>
          <p:cNvSpPr/>
          <p:nvPr/>
        </p:nvSpPr>
        <p:spPr>
          <a:xfrm rot="-5400000">
            <a:off x="2489181" y="5070295"/>
            <a:ext cx="4428000" cy="61809"/>
          </a:xfrm>
          <a:custGeom>
            <a:avLst/>
            <a:gdLst/>
            <a:ahLst/>
            <a:cxnLst/>
            <a:rect l="l" t="t" r="r" b="b"/>
            <a:pathLst>
              <a:path w="3524283" h="46357">
                <a:moveTo>
                  <a:pt x="0" y="0"/>
                </a:moveTo>
                <a:lnTo>
                  <a:pt x="3524282" y="0"/>
                </a:lnTo>
                <a:lnTo>
                  <a:pt x="3524282" y="46357"/>
                </a:lnTo>
                <a:lnTo>
                  <a:pt x="0" y="463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 t="-3751269" b="-3751269"/>
            </a:stretch>
          </a:blipFill>
        </p:spPr>
      </p:sp>
      <p:pic>
        <p:nvPicPr>
          <p:cNvPr id="2050" name="Picture 2" descr="Хозяева леса. В России начинает формироваться класс аграриев-собственников  лесных территорий — Журнал «Агротехника и технологии» – Агроинвестор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3281" b="49295"/>
          <a:stretch/>
        </p:blipFill>
        <p:spPr bwMode="auto">
          <a:xfrm>
            <a:off x="-22068" y="0"/>
            <a:ext cx="13048936" cy="3657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>
          <a:xfrm>
            <a:off x="9753600" y="6645275"/>
            <a:ext cx="2844800" cy="365125"/>
          </a:xfrm>
        </p:spPr>
        <p:txBody>
          <a:bodyPr/>
          <a:lstStyle/>
          <a:p>
            <a:fld id="{B6F15528-21DE-4FAA-801E-634DDDAF4B2B}" type="slidenum">
              <a:rPr lang="en-US" smtClean="0">
                <a:latin typeface="Verdana" panose="020B0604030504040204" pitchFamily="34" charset="0"/>
                <a:ea typeface="Verdana" panose="020B0604030504040204" pitchFamily="34" charset="0"/>
              </a:rPr>
              <a:pPr/>
              <a:t>2</a:t>
            </a:fld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7" name="Picture 2" descr="logo_osnovnoy_russkiy_chernyy.png (1040×410)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8259" y="76200"/>
            <a:ext cx="1826341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Прямая со стрелкой 5"/>
          <p:cNvCxnSpPr/>
          <p:nvPr/>
        </p:nvCxnSpPr>
        <p:spPr>
          <a:xfrm>
            <a:off x="8905875" y="5029200"/>
            <a:ext cx="0" cy="381000"/>
          </a:xfrm>
          <a:prstGeom prst="straightConnector1">
            <a:avLst/>
          </a:prstGeom>
          <a:ln w="57150">
            <a:solidFill>
              <a:srgbClr val="A8A8A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4C6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835310" y="-21620"/>
            <a:ext cx="8296490" cy="7358439"/>
          </a:xfrm>
          <a:custGeom>
            <a:avLst/>
            <a:gdLst/>
            <a:ahLst/>
            <a:cxnLst/>
            <a:rect l="l" t="t" r="r" b="b"/>
            <a:pathLst>
              <a:path w="4191098" h="7531100">
                <a:moveTo>
                  <a:pt x="0" y="0"/>
                </a:moveTo>
                <a:lnTo>
                  <a:pt x="4191098" y="0"/>
                </a:lnTo>
                <a:lnTo>
                  <a:pt x="4191098" y="7531100"/>
                </a:lnTo>
                <a:lnTo>
                  <a:pt x="0" y="75311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 l="-39846" r="-39846"/>
            </a:stretch>
          </a:blipFill>
        </p:spPr>
      </p:sp>
      <p:grpSp>
        <p:nvGrpSpPr>
          <p:cNvPr id="11" name="Группа 10"/>
          <p:cNvGrpSpPr/>
          <p:nvPr/>
        </p:nvGrpSpPr>
        <p:grpSpPr>
          <a:xfrm>
            <a:off x="434000" y="319191"/>
            <a:ext cx="4392000" cy="945728"/>
            <a:chOff x="443310" y="319191"/>
            <a:chExt cx="4392000" cy="945728"/>
          </a:xfrm>
        </p:grpSpPr>
        <p:sp>
          <p:nvSpPr>
            <p:cNvPr id="3" name="TextBox 3"/>
            <p:cNvSpPr txBox="1"/>
            <p:nvPr/>
          </p:nvSpPr>
          <p:spPr>
            <a:xfrm>
              <a:off x="443310" y="543750"/>
              <a:ext cx="4392000" cy="496611"/>
            </a:xfrm>
            <a:prstGeom prst="rect">
              <a:avLst/>
            </a:prstGeom>
          </p:spPr>
          <p:txBody>
            <a:bodyPr lIns="0" tIns="0" rIns="0" bIns="0" rtlCol="0" anchor="ctr">
              <a:spAutoFit/>
            </a:bodyPr>
            <a:lstStyle/>
            <a:p>
              <a:pPr>
                <a:lnSpc>
                  <a:spcPts val="4507"/>
                </a:lnSpc>
              </a:pPr>
              <a:r>
                <a:rPr lang="ru-RU" sz="2400" b="1" spc="451" dirty="0" smtClean="0">
                  <a:solidFill>
                    <a:srgbClr val="282828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ЦЕЛИ РАБОТЫ</a:t>
              </a:r>
              <a:endParaRPr lang="en-US" sz="2400" b="1" spc="451" dirty="0">
                <a:solidFill>
                  <a:srgbClr val="282828"/>
                </a:solidFill>
                <a:latin typeface="Verdana" panose="020B0604030504040204" pitchFamily="34" charset="0"/>
                <a:ea typeface="Verdana" panose="020B0604030504040204" pitchFamily="34" charset="0"/>
              </a:endParaRPr>
            </a:p>
          </p:txBody>
        </p:sp>
        <p:sp>
          <p:nvSpPr>
            <p:cNvPr id="4" name="Freeform 4"/>
            <p:cNvSpPr/>
            <p:nvPr/>
          </p:nvSpPr>
          <p:spPr>
            <a:xfrm>
              <a:off x="443310" y="319191"/>
              <a:ext cx="4392000" cy="61809"/>
            </a:xfrm>
            <a:custGeom>
              <a:avLst/>
              <a:gdLst/>
              <a:ahLst/>
              <a:cxnLst/>
              <a:rect l="l" t="t" r="r" b="b"/>
              <a:pathLst>
                <a:path w="2895107" h="46357">
                  <a:moveTo>
                    <a:pt x="0" y="0"/>
                  </a:moveTo>
                  <a:lnTo>
                    <a:pt x="2895107" y="0"/>
                  </a:lnTo>
                  <a:lnTo>
                    <a:pt x="2895107" y="46356"/>
                  </a:lnTo>
                  <a:lnTo>
                    <a:pt x="0" y="463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xmlns="" r:embed="rId6"/>
                  </a:ext>
                </a:extLst>
              </a:blip>
              <a:stretch>
                <a:fillRect t="-3072644" b="-3072644"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443310" y="1203110"/>
              <a:ext cx="4392000" cy="61809"/>
            </a:xfrm>
            <a:custGeom>
              <a:avLst/>
              <a:gdLst/>
              <a:ahLst/>
              <a:cxnLst/>
              <a:rect l="l" t="t" r="r" b="b"/>
              <a:pathLst>
                <a:path w="2895107" h="46357">
                  <a:moveTo>
                    <a:pt x="0" y="0"/>
                  </a:moveTo>
                  <a:lnTo>
                    <a:pt x="2895107" y="0"/>
                  </a:lnTo>
                  <a:lnTo>
                    <a:pt x="2895107" y="46357"/>
                  </a:lnTo>
                  <a:lnTo>
                    <a:pt x="0" y="463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xmlns="" r:embed="rId6"/>
                  </a:ext>
                </a:extLst>
              </a:blip>
              <a:stretch>
                <a:fillRect t="-3072644" b="-3072644"/>
              </a:stretch>
            </a:blipFill>
          </p:spPr>
        </p:sp>
      </p:grpSp>
      <p:sp>
        <p:nvSpPr>
          <p:cNvPr id="7" name="TextBox 7"/>
          <p:cNvSpPr txBox="1"/>
          <p:nvPr/>
        </p:nvSpPr>
        <p:spPr>
          <a:xfrm>
            <a:off x="5207000" y="1371600"/>
            <a:ext cx="7391400" cy="52322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99352" lvl="1">
              <a:lnSpc>
                <a:spcPts val="3380"/>
              </a:lnSpc>
            </a:pPr>
            <a:r>
              <a:rPr lang="ru-RU" sz="2400" b="1" spc="337" dirty="0" smtClean="0">
                <a:solidFill>
                  <a:srgbClr val="282828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Требования:</a:t>
            </a:r>
          </a:p>
          <a:p>
            <a:pPr marL="398706" lvl="1" indent="-199354">
              <a:lnSpc>
                <a:spcPts val="3380"/>
              </a:lnSpc>
              <a:buFont typeface="Arial"/>
              <a:buChar char="•"/>
            </a:pPr>
            <a:r>
              <a:rPr lang="ru-RU" sz="2400" spc="337" dirty="0" smtClean="0">
                <a:solidFill>
                  <a:srgbClr val="282828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использование нескольких классов птиц;</a:t>
            </a:r>
          </a:p>
          <a:p>
            <a:pPr marL="398706" lvl="1" indent="-199354">
              <a:lnSpc>
                <a:spcPts val="3380"/>
              </a:lnSpc>
              <a:buFont typeface="Arial"/>
              <a:buChar char="•"/>
            </a:pPr>
            <a:r>
              <a:rPr lang="ru-RU" sz="2400" spc="337" dirty="0">
                <a:solidFill>
                  <a:srgbClr val="282828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</a:t>
            </a:r>
            <a:r>
              <a:rPr lang="ru-RU" sz="2400" spc="337" dirty="0" smtClean="0">
                <a:solidFill>
                  <a:srgbClr val="282828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азметка изображений, демонстрирующих несколько поведений птиц;</a:t>
            </a:r>
          </a:p>
          <a:p>
            <a:pPr marL="398706" lvl="1" indent="-199354">
              <a:lnSpc>
                <a:spcPts val="3380"/>
              </a:lnSpc>
              <a:buFont typeface="Arial"/>
              <a:buChar char="•"/>
            </a:pPr>
            <a:r>
              <a:rPr lang="ru-RU" sz="2400" spc="337" dirty="0">
                <a:solidFill>
                  <a:srgbClr val="282828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ф</a:t>
            </a:r>
            <a:r>
              <a:rPr lang="ru-RU" sz="2400" spc="337" dirty="0" smtClean="0">
                <a:solidFill>
                  <a:srgbClr val="282828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ормирование отдельной выборки для звуков, издаваемых птицами;</a:t>
            </a:r>
          </a:p>
          <a:p>
            <a:pPr marL="398706" lvl="1" indent="-199354">
              <a:lnSpc>
                <a:spcPts val="3380"/>
              </a:lnSpc>
              <a:buFont typeface="Arial"/>
              <a:buChar char="•"/>
            </a:pPr>
            <a:r>
              <a:rPr lang="ru-RU" sz="2400" spc="337" dirty="0">
                <a:solidFill>
                  <a:srgbClr val="282828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</a:t>
            </a:r>
            <a:r>
              <a:rPr lang="ru-RU" sz="2400" spc="337" dirty="0" smtClean="0">
                <a:solidFill>
                  <a:srgbClr val="282828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обавление текстового описания внешнего вида птиц;</a:t>
            </a:r>
          </a:p>
          <a:p>
            <a:pPr marL="398706" lvl="1" indent="-199354">
              <a:lnSpc>
                <a:spcPts val="3380"/>
              </a:lnSpc>
              <a:buFont typeface="Arial"/>
              <a:buChar char="•"/>
            </a:pPr>
            <a:r>
              <a:rPr lang="ru-RU" sz="2400" spc="337" dirty="0">
                <a:solidFill>
                  <a:srgbClr val="282828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</a:t>
            </a:r>
            <a:r>
              <a:rPr lang="ru-RU" sz="2400" spc="337" dirty="0" smtClean="0">
                <a:solidFill>
                  <a:srgbClr val="282828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оздание графа знаний с использованием библиотеки </a:t>
            </a:r>
            <a:r>
              <a:rPr lang="en-US" sz="2400" spc="337" dirty="0" err="1" smtClean="0">
                <a:solidFill>
                  <a:srgbClr val="282828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RDFib</a:t>
            </a:r>
            <a:endParaRPr lang="en-US" sz="2400" spc="337" dirty="0">
              <a:solidFill>
                <a:srgbClr val="282828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434000" y="1371600"/>
            <a:ext cx="3860800" cy="31624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07"/>
              </a:lnSpc>
            </a:pPr>
            <a:r>
              <a:rPr lang="ru-RU" sz="2400" b="1" spc="451" dirty="0" smtClean="0">
                <a:solidFill>
                  <a:srgbClr val="282828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Цель: </a:t>
            </a:r>
          </a:p>
          <a:p>
            <a:r>
              <a:rPr lang="ru-RU" sz="2400" spc="337" dirty="0">
                <a:solidFill>
                  <a:srgbClr val="282828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подготовить граф знаний для решения задачи распознавания птиц, находящихся в естественной среде обитания</a:t>
            </a:r>
            <a:r>
              <a:rPr lang="en-US" sz="2400" spc="337" dirty="0">
                <a:solidFill>
                  <a:srgbClr val="282828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 </a:t>
            </a:r>
          </a:p>
        </p:txBody>
      </p:sp>
      <p:pic>
        <p:nvPicPr>
          <p:cNvPr id="10" name="Picture 4" descr="https://itmo.ru/file/pages/213/logo_osnovnoy_russkiy_belyy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9600" y="169062"/>
            <a:ext cx="1894624" cy="746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Номер слайда 11"/>
          <p:cNvSpPr>
            <a:spLocks noGrp="1"/>
          </p:cNvSpPr>
          <p:nvPr>
            <p:ph type="sldNum" sz="quarter" idx="12"/>
          </p:nvPr>
        </p:nvSpPr>
        <p:spPr>
          <a:xfrm>
            <a:off x="9753600" y="6629400"/>
            <a:ext cx="2844800" cy="365125"/>
          </a:xfrm>
        </p:spPr>
        <p:txBody>
          <a:bodyPr/>
          <a:lstStyle/>
          <a:p>
            <a:fld id="{B6F15528-21DE-4FAA-801E-634DDDAF4B2B}" type="slidenum">
              <a:rPr lang="en-US" smtClean="0">
                <a:latin typeface="Verdana" panose="020B0604030504040204" pitchFamily="34" charset="0"/>
                <a:ea typeface="Verdana" panose="020B0604030504040204" pitchFamily="34" charset="0"/>
              </a:rPr>
              <a:pPr/>
              <a:t>3</a:t>
            </a:fld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3074" name="Picture 2" descr="logo_osnovnoy_russkiy_chernyy.png (1040×410)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8259" y="76200"/>
            <a:ext cx="1826341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>
            <a:off x="0" y="21021"/>
            <a:ext cx="4402400" cy="7315200"/>
          </a:xfrm>
          <a:custGeom>
            <a:avLst/>
            <a:gdLst/>
            <a:ahLst/>
            <a:cxnLst/>
            <a:rect l="l" t="t" r="r" b="b"/>
            <a:pathLst>
              <a:path w="3761820" h="7342381">
                <a:moveTo>
                  <a:pt x="0" y="0"/>
                </a:moveTo>
                <a:lnTo>
                  <a:pt x="3761821" y="0"/>
                </a:lnTo>
                <a:lnTo>
                  <a:pt x="3761821" y="7342381"/>
                </a:lnTo>
                <a:lnTo>
                  <a:pt x="0" y="734238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 l="-47590" r="-47590"/>
            </a:stretch>
          </a:blipFill>
        </p:spPr>
      </p:sp>
      <p:grpSp>
        <p:nvGrpSpPr>
          <p:cNvPr id="10" name="Группа 9"/>
          <p:cNvGrpSpPr/>
          <p:nvPr/>
        </p:nvGrpSpPr>
        <p:grpSpPr>
          <a:xfrm>
            <a:off x="177800" y="2853053"/>
            <a:ext cx="4432300" cy="1718947"/>
            <a:chOff x="212035" y="1133472"/>
            <a:chExt cx="4432300" cy="1718947"/>
          </a:xfrm>
        </p:grpSpPr>
        <p:sp>
          <p:nvSpPr>
            <p:cNvPr id="5" name="TextBox 5"/>
            <p:cNvSpPr txBox="1"/>
            <p:nvPr/>
          </p:nvSpPr>
          <p:spPr>
            <a:xfrm>
              <a:off x="212035" y="1395928"/>
              <a:ext cx="4432300" cy="11126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507"/>
                </a:lnSpc>
              </a:pPr>
              <a:r>
                <a:rPr lang="ru-RU" sz="2400" b="1" spc="451" dirty="0">
                  <a:solidFill>
                    <a:srgbClr val="282828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АННОТАЦИОННАЯ СХЕМА</a:t>
              </a:r>
              <a:endParaRPr lang="en-US" sz="2400" b="1" spc="451" dirty="0">
                <a:solidFill>
                  <a:srgbClr val="282828"/>
                </a:solidFill>
                <a:latin typeface="Verdana" panose="020B0604030504040204" pitchFamily="34" charset="0"/>
                <a:ea typeface="Verdana" panose="020B0604030504040204" pitchFamily="34" charset="0"/>
              </a:endParaRPr>
            </a:p>
          </p:txBody>
        </p:sp>
        <p:sp>
          <p:nvSpPr>
            <p:cNvPr id="6" name="Freeform 6"/>
            <p:cNvSpPr/>
            <p:nvPr/>
          </p:nvSpPr>
          <p:spPr>
            <a:xfrm>
              <a:off x="406400" y="1133472"/>
              <a:ext cx="3996000" cy="61809"/>
            </a:xfrm>
            <a:custGeom>
              <a:avLst/>
              <a:gdLst/>
              <a:ahLst/>
              <a:cxnLst/>
              <a:rect l="l" t="t" r="r" b="b"/>
              <a:pathLst>
                <a:path w="2895107" h="46357">
                  <a:moveTo>
                    <a:pt x="0" y="0"/>
                  </a:moveTo>
                  <a:lnTo>
                    <a:pt x="2895107" y="0"/>
                  </a:lnTo>
                  <a:lnTo>
                    <a:pt x="2895107" y="46356"/>
                  </a:lnTo>
                  <a:lnTo>
                    <a:pt x="0" y="463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xmlns="" r:embed="rId6"/>
                  </a:ext>
                </a:extLst>
              </a:blip>
              <a:stretch>
                <a:fillRect t="-3072644" b="-3072644"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406400" y="2790610"/>
              <a:ext cx="3996000" cy="61809"/>
            </a:xfrm>
            <a:custGeom>
              <a:avLst/>
              <a:gdLst/>
              <a:ahLst/>
              <a:cxnLst/>
              <a:rect l="l" t="t" r="r" b="b"/>
              <a:pathLst>
                <a:path w="2895107" h="46357">
                  <a:moveTo>
                    <a:pt x="0" y="0"/>
                  </a:moveTo>
                  <a:lnTo>
                    <a:pt x="2895107" y="0"/>
                  </a:lnTo>
                  <a:lnTo>
                    <a:pt x="2895107" y="46357"/>
                  </a:lnTo>
                  <a:lnTo>
                    <a:pt x="0" y="463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xmlns="" r:embed="rId6"/>
                  </a:ext>
                </a:extLst>
              </a:blip>
              <a:stretch>
                <a:fillRect t="-3072644" b="-3072644"/>
              </a:stretch>
            </a:blipFill>
          </p:spPr>
        </p:sp>
      </p:grp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>
          <a:xfrm>
            <a:off x="9753600" y="6629400"/>
            <a:ext cx="2844800" cy="365125"/>
          </a:xfrm>
        </p:spPr>
        <p:txBody>
          <a:bodyPr/>
          <a:lstStyle/>
          <a:p>
            <a:fld id="{B6F15528-21DE-4FAA-801E-634DDDAF4B2B}" type="slidenum">
              <a:rPr lang="en-US" smtClean="0">
                <a:latin typeface="Verdana" panose="020B0604030504040204" pitchFamily="34" charset="0"/>
                <a:ea typeface="Verdana" panose="020B0604030504040204" pitchFamily="34" charset="0"/>
              </a:rPr>
              <a:pPr/>
              <a:t>4</a:t>
            </a:fld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80200" y="-1519"/>
            <a:ext cx="7400925" cy="6972300"/>
          </a:xfrm>
          <a:prstGeom prst="rect">
            <a:avLst/>
          </a:prstGeom>
        </p:spPr>
      </p:pic>
      <p:pic>
        <p:nvPicPr>
          <p:cNvPr id="13" name="Picture 2" descr="logo_osnovnoy_russkiy_chernyy.png (1040×410)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8259" y="76200"/>
            <a:ext cx="1826341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4" descr="https://itmo.ru/file/pages/213/logo_osnovnoy_russkiy_belyy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9600" y="169062"/>
            <a:ext cx="1894624" cy="746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Номер слайда 11"/>
          <p:cNvSpPr>
            <a:spLocks noGrp="1"/>
          </p:cNvSpPr>
          <p:nvPr>
            <p:ph type="sldNum" sz="quarter" idx="12"/>
          </p:nvPr>
        </p:nvSpPr>
        <p:spPr>
          <a:xfrm>
            <a:off x="9753600" y="6629400"/>
            <a:ext cx="2844800" cy="365125"/>
          </a:xfrm>
        </p:spPr>
        <p:txBody>
          <a:bodyPr/>
          <a:lstStyle/>
          <a:p>
            <a:fld id="{B6F15528-21DE-4FAA-801E-634DDDAF4B2B}" type="slidenum">
              <a:rPr lang="en-US" smtClean="0">
                <a:latin typeface="Verdana" panose="020B0604030504040204" pitchFamily="34" charset="0"/>
                <a:ea typeface="Verdana" panose="020B0604030504040204" pitchFamily="34" charset="0"/>
              </a:rPr>
              <a:pPr/>
              <a:t>5</a:t>
            </a:fld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3" name="Freeform 4"/>
          <p:cNvSpPr/>
          <p:nvPr/>
        </p:nvSpPr>
        <p:spPr>
          <a:xfrm>
            <a:off x="0" y="-42366"/>
            <a:ext cx="13131800" cy="1566366"/>
          </a:xfrm>
          <a:custGeom>
            <a:avLst/>
            <a:gdLst/>
            <a:ahLst/>
            <a:cxnLst/>
            <a:rect l="l" t="t" r="r" b="b"/>
            <a:pathLst>
              <a:path w="3761820" h="7342381">
                <a:moveTo>
                  <a:pt x="0" y="0"/>
                </a:moveTo>
                <a:lnTo>
                  <a:pt x="3761821" y="0"/>
                </a:lnTo>
                <a:lnTo>
                  <a:pt x="3761821" y="7342381"/>
                </a:lnTo>
                <a:lnTo>
                  <a:pt x="0" y="734238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 l="-47590" r="-47590"/>
            </a:stretch>
          </a:blipFill>
        </p:spPr>
      </p:sp>
      <p:grpSp>
        <p:nvGrpSpPr>
          <p:cNvPr id="11" name="Группа 10"/>
          <p:cNvGrpSpPr/>
          <p:nvPr/>
        </p:nvGrpSpPr>
        <p:grpSpPr>
          <a:xfrm>
            <a:off x="434000" y="255210"/>
            <a:ext cx="5306400" cy="1073692"/>
            <a:chOff x="443310" y="255210"/>
            <a:chExt cx="4392000" cy="1073692"/>
          </a:xfrm>
        </p:grpSpPr>
        <p:sp>
          <p:nvSpPr>
            <p:cNvPr id="3" name="TextBox 3"/>
            <p:cNvSpPr txBox="1"/>
            <p:nvPr/>
          </p:nvSpPr>
          <p:spPr>
            <a:xfrm>
              <a:off x="443310" y="255210"/>
              <a:ext cx="4392000" cy="1073692"/>
            </a:xfrm>
            <a:prstGeom prst="rect">
              <a:avLst/>
            </a:prstGeom>
          </p:spPr>
          <p:txBody>
            <a:bodyPr lIns="0" tIns="0" rIns="0" bIns="0" rtlCol="0" anchor="ctr">
              <a:spAutoFit/>
            </a:bodyPr>
            <a:lstStyle/>
            <a:p>
              <a:pPr>
                <a:lnSpc>
                  <a:spcPts val="4507"/>
                </a:lnSpc>
              </a:pPr>
              <a:r>
                <a:rPr lang="ru-RU" sz="2400" b="1" spc="451" dirty="0" smtClean="0">
                  <a:solidFill>
                    <a:srgbClr val="282828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ВЫБОР ИЗОБРАЖЕНИЙ</a:t>
              </a:r>
              <a:endParaRPr lang="en-US" sz="2400" b="1" spc="451" dirty="0">
                <a:solidFill>
                  <a:srgbClr val="282828"/>
                </a:solidFill>
                <a:latin typeface="Verdana" panose="020B0604030504040204" pitchFamily="34" charset="0"/>
                <a:ea typeface="Verdana" panose="020B0604030504040204" pitchFamily="34" charset="0"/>
              </a:endParaRPr>
            </a:p>
          </p:txBody>
        </p:sp>
        <p:sp>
          <p:nvSpPr>
            <p:cNvPr id="4" name="Freeform 4"/>
            <p:cNvSpPr/>
            <p:nvPr/>
          </p:nvSpPr>
          <p:spPr>
            <a:xfrm>
              <a:off x="443310" y="319191"/>
              <a:ext cx="4392000" cy="61809"/>
            </a:xfrm>
            <a:custGeom>
              <a:avLst/>
              <a:gdLst/>
              <a:ahLst/>
              <a:cxnLst/>
              <a:rect l="l" t="t" r="r" b="b"/>
              <a:pathLst>
                <a:path w="2895107" h="46357">
                  <a:moveTo>
                    <a:pt x="0" y="0"/>
                  </a:moveTo>
                  <a:lnTo>
                    <a:pt x="2895107" y="0"/>
                  </a:lnTo>
                  <a:lnTo>
                    <a:pt x="2895107" y="46356"/>
                  </a:lnTo>
                  <a:lnTo>
                    <a:pt x="0" y="463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xmlns="" r:embed="rId7"/>
                  </a:ext>
                </a:extLst>
              </a:blip>
              <a:stretch>
                <a:fillRect t="-3072644" b="-3072644"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443310" y="1203110"/>
              <a:ext cx="4392000" cy="61809"/>
            </a:xfrm>
            <a:custGeom>
              <a:avLst/>
              <a:gdLst/>
              <a:ahLst/>
              <a:cxnLst/>
              <a:rect l="l" t="t" r="r" b="b"/>
              <a:pathLst>
                <a:path w="2895107" h="46357">
                  <a:moveTo>
                    <a:pt x="0" y="0"/>
                  </a:moveTo>
                  <a:lnTo>
                    <a:pt x="2895107" y="0"/>
                  </a:lnTo>
                  <a:lnTo>
                    <a:pt x="2895107" y="46357"/>
                  </a:lnTo>
                  <a:lnTo>
                    <a:pt x="0" y="463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xmlns="" r:embed="rId7"/>
                  </a:ext>
                </a:extLst>
              </a:blip>
              <a:stretch>
                <a:fillRect t="-3072644" b="-3072644"/>
              </a:stretch>
            </a:blipFill>
          </p:spPr>
        </p:sp>
      </p:grpSp>
      <p:pic>
        <p:nvPicPr>
          <p:cNvPr id="3074" name="Picture 2" descr="logo_osnovnoy_russkiy_chernyy.png (1040×410)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8259" y="76200"/>
            <a:ext cx="1826341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s://lh5.googleusercontent.com/M8ymvkds1rHaxb6um1ARBildmyZjxE9VG1S80XZh2nkTp960zD5LjfIyUyKTa94yeT6xgicjZwq13WWUtwiBJSb1IQZqMx6ek6H5YEAlfhJWxoCiAMgX-CplcCWtaie2X682ZP87-sLfgmtAN6MmClUD3A=s2048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400" y="1821576"/>
            <a:ext cx="6096000" cy="4506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s://lh6.googleusercontent.com/w5VqohF0FWqhtJmLXgcUQj0-CTwKmo9Q28PWpN-JYK2LsLn903hxZnmZ851-115gEWOVIJoatAHSBtFh2K1SKUK0P5yJxpQCZLXXpK8fhbXepWYUHucM93F0MdMnXKCAPD2VWeb7r48gJdUxktKgGpGnlg=s2048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5440" y="3529073"/>
            <a:ext cx="4333691" cy="2798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s://lh3.googleusercontent.com/DaU2syZ-_iYmaC0y5bItli6xY1f--TI-ZAzgo6yLzHnxZPrkCAX-RZPbPJnQlC2EN5RW323N8gHjcHXctF9R0GZpn7Qjf84JkS4JZ7WVBtijhC3o8RN5bHnGpsGDlqgzhAbB20o2H-SWrHtniVctn-M5yg=s2048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3836" y="1821576"/>
            <a:ext cx="4005764" cy="2445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Прямоугольник 13"/>
          <p:cNvSpPr/>
          <p:nvPr/>
        </p:nvSpPr>
        <p:spPr>
          <a:xfrm>
            <a:off x="406400" y="6404260"/>
            <a:ext cx="6096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400" dirty="0">
                <a:solidFill>
                  <a:srgbClr val="5959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Data Source - </a:t>
            </a:r>
            <a:r>
              <a:rPr lang="en-US" sz="2400" dirty="0" smtClean="0">
                <a:solidFill>
                  <a:srgbClr val="5959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macaulaylibrary.org</a:t>
            </a:r>
            <a:endParaRPr lang="en-US" sz="2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8255000" y="6380654"/>
            <a:ext cx="4191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400" dirty="0">
                <a:solidFill>
                  <a:srgbClr val="5959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Annotation Tool -  </a:t>
            </a:r>
            <a:r>
              <a:rPr lang="en-US" sz="2400" dirty="0" smtClean="0">
                <a:solidFill>
                  <a:srgbClr val="59595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CVAT</a:t>
            </a:r>
            <a:endParaRPr lang="en-US" sz="2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8137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4C6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5"/>
          <p:cNvSpPr txBox="1"/>
          <p:nvPr/>
        </p:nvSpPr>
        <p:spPr>
          <a:xfrm>
            <a:off x="3606800" y="539483"/>
            <a:ext cx="5904000" cy="4966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507"/>
              </a:lnSpc>
            </a:pPr>
            <a:r>
              <a:rPr lang="ru-RU" sz="2400" b="1" spc="451" dirty="0">
                <a:solidFill>
                  <a:srgbClr val="282828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РАЗМЕТКА ИЗОБРАЖЕНИЙ</a:t>
            </a:r>
            <a:endParaRPr lang="en-US" sz="2400" b="1" spc="451" dirty="0">
              <a:solidFill>
                <a:srgbClr val="282828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6" name="Freeform 36"/>
          <p:cNvSpPr/>
          <p:nvPr/>
        </p:nvSpPr>
        <p:spPr>
          <a:xfrm>
            <a:off x="3606800" y="304800"/>
            <a:ext cx="5904000" cy="61809"/>
          </a:xfrm>
          <a:custGeom>
            <a:avLst/>
            <a:gdLst/>
            <a:ahLst/>
            <a:cxnLst/>
            <a:rect l="l" t="t" r="r" b="b"/>
            <a:pathLst>
              <a:path w="2895107" h="46357">
                <a:moveTo>
                  <a:pt x="0" y="0"/>
                </a:moveTo>
                <a:lnTo>
                  <a:pt x="2895107" y="0"/>
                </a:lnTo>
                <a:lnTo>
                  <a:pt x="2895107" y="46357"/>
                </a:lnTo>
                <a:lnTo>
                  <a:pt x="0" y="463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 t="-3072644" b="-3072644"/>
            </a:stretch>
          </a:blipFill>
        </p:spPr>
      </p:sp>
      <p:sp>
        <p:nvSpPr>
          <p:cNvPr id="37" name="Freeform 37"/>
          <p:cNvSpPr/>
          <p:nvPr/>
        </p:nvSpPr>
        <p:spPr>
          <a:xfrm>
            <a:off x="3606800" y="1208968"/>
            <a:ext cx="5904000" cy="61809"/>
          </a:xfrm>
          <a:custGeom>
            <a:avLst/>
            <a:gdLst/>
            <a:ahLst/>
            <a:cxnLst/>
            <a:rect l="l" t="t" r="r" b="b"/>
            <a:pathLst>
              <a:path w="2895107" h="46357">
                <a:moveTo>
                  <a:pt x="0" y="0"/>
                </a:moveTo>
                <a:lnTo>
                  <a:pt x="2895107" y="0"/>
                </a:lnTo>
                <a:lnTo>
                  <a:pt x="2895107" y="46357"/>
                </a:lnTo>
                <a:lnTo>
                  <a:pt x="0" y="463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 t="-3072644" b="-3072644"/>
            </a:stretch>
          </a:blipFill>
        </p:spPr>
      </p:sp>
      <p:pic>
        <p:nvPicPr>
          <p:cNvPr id="73" name="Picture 2" descr="logo_osnovnoy_russkiy_chernyy.png (1040×410)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8259" y="76200"/>
            <a:ext cx="1826341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6" name="Freeform 2"/>
          <p:cNvSpPr/>
          <p:nvPr/>
        </p:nvSpPr>
        <p:spPr>
          <a:xfrm>
            <a:off x="418662" y="1443651"/>
            <a:ext cx="12179738" cy="5566750"/>
          </a:xfrm>
          <a:custGeom>
            <a:avLst/>
            <a:gdLst/>
            <a:ahLst/>
            <a:cxnLst/>
            <a:rect l="l" t="t" r="r" b="b"/>
            <a:pathLst>
              <a:path w="4191098" h="7531100">
                <a:moveTo>
                  <a:pt x="0" y="0"/>
                </a:moveTo>
                <a:lnTo>
                  <a:pt x="4191098" y="0"/>
                </a:lnTo>
                <a:lnTo>
                  <a:pt x="4191098" y="7531100"/>
                </a:lnTo>
                <a:lnTo>
                  <a:pt x="0" y="75311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 l="-39846" r="-39846"/>
            </a:stretch>
          </a:blipFill>
        </p:spPr>
      </p:sp>
      <p:sp>
        <p:nvSpPr>
          <p:cNvPr id="78" name="TextBox 2"/>
          <p:cNvSpPr txBox="1"/>
          <p:nvPr/>
        </p:nvSpPr>
        <p:spPr>
          <a:xfrm>
            <a:off x="765503" y="6069239"/>
            <a:ext cx="1676400" cy="3693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400" b="1" spc="85" dirty="0" smtClean="0">
                <a:solidFill>
                  <a:srgbClr val="282828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BANSWA</a:t>
            </a:r>
            <a:endParaRPr lang="en-US" sz="2400" b="1" spc="85" dirty="0">
              <a:solidFill>
                <a:srgbClr val="282828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9" name="TextBox 2"/>
          <p:cNvSpPr txBox="1"/>
          <p:nvPr/>
        </p:nvSpPr>
        <p:spPr>
          <a:xfrm>
            <a:off x="765503" y="4495194"/>
            <a:ext cx="1676400" cy="3693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400" b="1" spc="85" dirty="0" smtClean="0">
                <a:solidFill>
                  <a:srgbClr val="282828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AMEROB</a:t>
            </a:r>
            <a:endParaRPr lang="en-US" sz="2400" b="1" spc="85" dirty="0">
              <a:solidFill>
                <a:srgbClr val="282828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0" name="TextBox 2"/>
          <p:cNvSpPr txBox="1"/>
          <p:nvPr/>
        </p:nvSpPr>
        <p:spPr>
          <a:xfrm>
            <a:off x="787400" y="2911136"/>
            <a:ext cx="1676400" cy="3693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400" b="1" spc="85" dirty="0" smtClean="0">
                <a:solidFill>
                  <a:srgbClr val="282828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AMEPIP</a:t>
            </a:r>
            <a:endParaRPr lang="en-US" sz="2400" b="1" spc="85" dirty="0">
              <a:solidFill>
                <a:srgbClr val="282828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1" name="TextBox 2"/>
          <p:cNvSpPr txBox="1"/>
          <p:nvPr/>
        </p:nvSpPr>
        <p:spPr>
          <a:xfrm>
            <a:off x="3073400" y="1643480"/>
            <a:ext cx="1676400" cy="3693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ru-RU" sz="2400" b="1" spc="85" dirty="0" smtClean="0">
                <a:solidFill>
                  <a:srgbClr val="282828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ПОЛЕТ</a:t>
            </a:r>
            <a:endParaRPr lang="en-US" sz="2400" b="1" spc="85" dirty="0">
              <a:solidFill>
                <a:srgbClr val="282828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2" name="TextBox 2"/>
          <p:cNvSpPr txBox="1"/>
          <p:nvPr/>
        </p:nvSpPr>
        <p:spPr>
          <a:xfrm>
            <a:off x="5511800" y="1643480"/>
            <a:ext cx="1676400" cy="3693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ru-RU" sz="2400" b="1" spc="85" dirty="0" smtClean="0">
                <a:solidFill>
                  <a:srgbClr val="282828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ПТЕНЦЫ</a:t>
            </a:r>
            <a:endParaRPr lang="en-US" sz="2400" b="1" spc="85" dirty="0">
              <a:solidFill>
                <a:srgbClr val="282828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3" name="TextBox 2"/>
          <p:cNvSpPr txBox="1"/>
          <p:nvPr/>
        </p:nvSpPr>
        <p:spPr>
          <a:xfrm>
            <a:off x="7569201" y="1643480"/>
            <a:ext cx="2438399" cy="738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ru-RU" sz="2400" b="1" spc="85" dirty="0" smtClean="0">
                <a:solidFill>
                  <a:srgbClr val="282828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НЕСКОЛЬКО ПТИЦ</a:t>
            </a:r>
            <a:endParaRPr lang="en-US" sz="2400" b="1" spc="85" dirty="0">
              <a:solidFill>
                <a:srgbClr val="282828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4" name="TextBox 2"/>
          <p:cNvSpPr txBox="1"/>
          <p:nvPr/>
        </p:nvSpPr>
        <p:spPr>
          <a:xfrm>
            <a:off x="9834124" y="1581936"/>
            <a:ext cx="2590800" cy="738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ru-RU" sz="2400" b="1" spc="85" dirty="0" smtClean="0">
                <a:solidFill>
                  <a:srgbClr val="282828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ПТИЦА В ДЕЙСТВИИ</a:t>
            </a:r>
            <a:endParaRPr lang="en-US" sz="2400" b="1" spc="85" dirty="0">
              <a:solidFill>
                <a:srgbClr val="282828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85" name="Picture 2" descr="https://lh4.googleusercontent.com/-lA4uLuSGInUGXcRuyEZxnmHwhUhJ8m3aOxxwI5_uFdn1QTgHlJaOLpcLPReOkCiHOm8ZMOmg1yqQSLc4kEyjZaVvJAqj31N34DiQplLbLcQNmb152mwO4rwFUlUIgEjF3Z2_Or3I26g9HxxYmOabyQE0g=s2048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469" t="74537" r="3100" b="3645"/>
          <a:stretch/>
        </p:blipFill>
        <p:spPr bwMode="auto">
          <a:xfrm>
            <a:off x="10169524" y="5533905"/>
            <a:ext cx="1920000" cy="144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86" name="Picture 2" descr="https://lh4.googleusercontent.com/-lA4uLuSGInUGXcRuyEZxnmHwhUhJ8m3aOxxwI5_uFdn1QTgHlJaOLpcLPReOkCiHOm8ZMOmg1yqQSLc4kEyjZaVvJAqj31N34DiQplLbLcQNmb152mwO4rwFUlUIgEjF3Z2_Or3I26g9HxxYmOabyQE0g=s2048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03" t="9897" r="49869" b="70103"/>
          <a:stretch/>
        </p:blipFill>
        <p:spPr bwMode="auto">
          <a:xfrm>
            <a:off x="5356662" y="2375802"/>
            <a:ext cx="1920000" cy="144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87" name="Picture 2" descr="https://lh4.googleusercontent.com/-lA4uLuSGInUGXcRuyEZxnmHwhUhJ8m3aOxxwI5_uFdn1QTgHlJaOLpcLPReOkCiHOm8ZMOmg1yqQSLc4kEyjZaVvJAqj31N34DiQplLbLcQNmb152mwO4rwFUlUIgEjF3Z2_Or3I26g9HxxYmOabyQE0g=s2048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583" t="11750" r="27744" b="69091"/>
          <a:stretch/>
        </p:blipFill>
        <p:spPr bwMode="auto">
          <a:xfrm>
            <a:off x="7763093" y="2375802"/>
            <a:ext cx="1920000" cy="144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88" name="Picture 2" descr="https://lh4.googleusercontent.com/-lA4uLuSGInUGXcRuyEZxnmHwhUhJ8m3aOxxwI5_uFdn1QTgHlJaOLpcLPReOkCiHOm8ZMOmg1yqQSLc4kEyjZaVvJAqj31N34DiQplLbLcQNmb152mwO4rwFUlUIgEjF3Z2_Or3I26g9HxxYmOabyQE0g=s2048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115" t="9975" r="2553" b="66844"/>
          <a:stretch/>
        </p:blipFill>
        <p:spPr bwMode="auto">
          <a:xfrm>
            <a:off x="10169524" y="2375802"/>
            <a:ext cx="1920000" cy="144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89" name="Picture 2" descr="https://lh4.googleusercontent.com/-lA4uLuSGInUGXcRuyEZxnmHwhUhJ8m3aOxxwI5_uFdn1QTgHlJaOLpcLPReOkCiHOm8ZMOmg1yqQSLc4kEyjZaVvJAqj31N34DiQplLbLcQNmb152mwO4rwFUlUIgEjF3Z2_Or3I26g9HxxYmOabyQE0g=s2048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94" t="41817" r="70673" b="34546"/>
          <a:stretch/>
        </p:blipFill>
        <p:spPr bwMode="auto">
          <a:xfrm>
            <a:off x="2950231" y="3959860"/>
            <a:ext cx="1920000" cy="144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90" name="Picture 2" descr="https://lh4.googleusercontent.com/-lA4uLuSGInUGXcRuyEZxnmHwhUhJ8m3aOxxwI5_uFdn1QTgHlJaOLpcLPReOkCiHOm8ZMOmg1yqQSLc4kEyjZaVvJAqj31N34DiQplLbLcQNmb152mwO4rwFUlUIgEjF3Z2_Or3I26g9HxxYmOabyQE0g=s2048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44" t="40500" r="49023" b="36772"/>
          <a:stretch/>
        </p:blipFill>
        <p:spPr bwMode="auto">
          <a:xfrm>
            <a:off x="5356662" y="3959860"/>
            <a:ext cx="1920000" cy="144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91" name="Picture 2" descr="https://lh4.googleusercontent.com/-lA4uLuSGInUGXcRuyEZxnmHwhUhJ8m3aOxxwI5_uFdn1QTgHlJaOLpcLPReOkCiHOm8ZMOmg1yqQSLc4kEyjZaVvJAqj31N34DiQplLbLcQNmb152mwO4rwFUlUIgEjF3Z2_Or3I26g9HxxYmOabyQE0g=s2048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761" t="39811" r="24004" b="35643"/>
          <a:stretch/>
        </p:blipFill>
        <p:spPr bwMode="auto">
          <a:xfrm>
            <a:off x="7763093" y="3959860"/>
            <a:ext cx="1920000" cy="144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92" name="Picture 2" descr="https://lh4.googleusercontent.com/-lA4uLuSGInUGXcRuyEZxnmHwhUhJ8m3aOxxwI5_uFdn1QTgHlJaOLpcLPReOkCiHOm8ZMOmg1yqQSLc4kEyjZaVvJAqj31N34DiQplLbLcQNmb152mwO4rwFUlUIgEjF3Z2_Or3I26g9HxxYmOabyQE0g=s2048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228" t="41269" r="3694" b="38958"/>
          <a:stretch/>
        </p:blipFill>
        <p:spPr bwMode="auto">
          <a:xfrm>
            <a:off x="10169524" y="3959860"/>
            <a:ext cx="1920000" cy="144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93" name="Picture 2" descr="https://lh4.googleusercontent.com/-lA4uLuSGInUGXcRuyEZxnmHwhUhJ8m3aOxxwI5_uFdn1QTgHlJaOLpcLPReOkCiHOm8ZMOmg1yqQSLc4kEyjZaVvJAqj31N34DiQplLbLcQNmb152mwO4rwFUlUIgEjF3Z2_Or3I26g9HxxYmOabyQE0g=s2048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05" t="73625" r="71063" b="3647"/>
          <a:stretch/>
        </p:blipFill>
        <p:spPr bwMode="auto">
          <a:xfrm>
            <a:off x="2950231" y="5533905"/>
            <a:ext cx="1920000" cy="144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94" name="Picture 2" descr="https://lh4.googleusercontent.com/-lA4uLuSGInUGXcRuyEZxnmHwhUhJ8m3aOxxwI5_uFdn1QTgHlJaOLpcLPReOkCiHOm8ZMOmg1yqQSLc4kEyjZaVvJAqj31N34DiQplLbLcQNmb152mwO4rwFUlUIgEjF3Z2_Or3I26g9HxxYmOabyQE0g=s2048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27" t="75958" r="49944" b="4042"/>
          <a:stretch/>
        </p:blipFill>
        <p:spPr bwMode="auto">
          <a:xfrm>
            <a:off x="5356662" y="5533905"/>
            <a:ext cx="1920000" cy="144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95" name="Picture 2" descr="https://lh4.googleusercontent.com/-lA4uLuSGInUGXcRuyEZxnmHwhUhJ8m3aOxxwI5_uFdn1QTgHlJaOLpcLPReOkCiHOm8ZMOmg1yqQSLc4kEyjZaVvJAqj31N34DiQplLbLcQNmb152mwO4rwFUlUIgEjF3Z2_Or3I26g9HxxYmOabyQE0g=s2048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623" t="73730" r="24143" b="1725"/>
          <a:stretch/>
        </p:blipFill>
        <p:spPr bwMode="auto">
          <a:xfrm>
            <a:off x="7763093" y="5533905"/>
            <a:ext cx="1920000" cy="144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2052" name="Picture 4" descr="https://lh4.googleusercontent.com/-lA4uLuSGInUGXcRuyEZxnmHwhUhJ8m3aOxxwI5_uFdn1QTgHlJaOLpcLPReOkCiHOm8ZMOmg1yqQSLc4kEyjZaVvJAqj31N34DiQplLbLcQNmb152mwO4rwFUlUIgEjF3Z2_Or3I26g9HxxYmOabyQE0g=s2048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10" t="9811" r="72961" b="70189"/>
          <a:stretch/>
        </p:blipFill>
        <p:spPr bwMode="auto">
          <a:xfrm>
            <a:off x="2950231" y="2375802"/>
            <a:ext cx="1920000" cy="144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72" name="Номер слайда 71"/>
          <p:cNvSpPr>
            <a:spLocks noGrp="1"/>
          </p:cNvSpPr>
          <p:nvPr>
            <p:ph type="sldNum" sz="quarter" idx="12"/>
          </p:nvPr>
        </p:nvSpPr>
        <p:spPr>
          <a:xfrm>
            <a:off x="9707124" y="6645275"/>
            <a:ext cx="2844800" cy="365125"/>
          </a:xfrm>
        </p:spPr>
        <p:txBody>
          <a:bodyPr/>
          <a:lstStyle/>
          <a:p>
            <a:fld id="{B6F15528-21DE-4FAA-801E-634DDDAF4B2B}" type="slidenum">
              <a:rPr lang="en-US" smtClean="0">
                <a:latin typeface="Verdana" panose="020B0604030504040204" pitchFamily="34" charset="0"/>
                <a:ea typeface="Verdana" panose="020B0604030504040204" pitchFamily="34" charset="0"/>
              </a:rPr>
              <a:pPr/>
              <a:t>6</a:t>
            </a:fld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4C6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5"/>
          <p:cNvSpPr txBox="1"/>
          <p:nvPr/>
        </p:nvSpPr>
        <p:spPr>
          <a:xfrm>
            <a:off x="3606800" y="539483"/>
            <a:ext cx="5904000" cy="4966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507"/>
              </a:lnSpc>
            </a:pPr>
            <a:r>
              <a:rPr lang="ru-RU" sz="2400" b="1" spc="451" dirty="0">
                <a:solidFill>
                  <a:srgbClr val="282828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РАЗМЕТКА ИЗОБРАЖЕНИЙ</a:t>
            </a:r>
            <a:endParaRPr lang="en-US" sz="2400" b="1" spc="451" dirty="0">
              <a:solidFill>
                <a:srgbClr val="282828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6" name="Freeform 36"/>
          <p:cNvSpPr/>
          <p:nvPr/>
        </p:nvSpPr>
        <p:spPr>
          <a:xfrm>
            <a:off x="3606800" y="304800"/>
            <a:ext cx="5904000" cy="61809"/>
          </a:xfrm>
          <a:custGeom>
            <a:avLst/>
            <a:gdLst/>
            <a:ahLst/>
            <a:cxnLst/>
            <a:rect l="l" t="t" r="r" b="b"/>
            <a:pathLst>
              <a:path w="2895107" h="46357">
                <a:moveTo>
                  <a:pt x="0" y="0"/>
                </a:moveTo>
                <a:lnTo>
                  <a:pt x="2895107" y="0"/>
                </a:lnTo>
                <a:lnTo>
                  <a:pt x="2895107" y="46357"/>
                </a:lnTo>
                <a:lnTo>
                  <a:pt x="0" y="463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 t="-3072644" b="-3072644"/>
            </a:stretch>
          </a:blipFill>
        </p:spPr>
      </p:sp>
      <p:sp>
        <p:nvSpPr>
          <p:cNvPr id="37" name="Freeform 37"/>
          <p:cNvSpPr/>
          <p:nvPr/>
        </p:nvSpPr>
        <p:spPr>
          <a:xfrm>
            <a:off x="3606800" y="1208968"/>
            <a:ext cx="5904000" cy="61809"/>
          </a:xfrm>
          <a:custGeom>
            <a:avLst/>
            <a:gdLst/>
            <a:ahLst/>
            <a:cxnLst/>
            <a:rect l="l" t="t" r="r" b="b"/>
            <a:pathLst>
              <a:path w="2895107" h="46357">
                <a:moveTo>
                  <a:pt x="0" y="0"/>
                </a:moveTo>
                <a:lnTo>
                  <a:pt x="2895107" y="0"/>
                </a:lnTo>
                <a:lnTo>
                  <a:pt x="2895107" y="46357"/>
                </a:lnTo>
                <a:lnTo>
                  <a:pt x="0" y="463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 t="-3072644" b="-3072644"/>
            </a:stretch>
          </a:blipFill>
        </p:spPr>
      </p:sp>
      <p:pic>
        <p:nvPicPr>
          <p:cNvPr id="73" name="Picture 2" descr="logo_osnovnoy_russkiy_chernyy.png (1040×410)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8259" y="76200"/>
            <a:ext cx="1826341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6" name="Freeform 2"/>
          <p:cNvSpPr/>
          <p:nvPr/>
        </p:nvSpPr>
        <p:spPr>
          <a:xfrm>
            <a:off x="418662" y="1443651"/>
            <a:ext cx="12179738" cy="5566750"/>
          </a:xfrm>
          <a:custGeom>
            <a:avLst/>
            <a:gdLst/>
            <a:ahLst/>
            <a:cxnLst/>
            <a:rect l="l" t="t" r="r" b="b"/>
            <a:pathLst>
              <a:path w="4191098" h="7531100">
                <a:moveTo>
                  <a:pt x="0" y="0"/>
                </a:moveTo>
                <a:lnTo>
                  <a:pt x="4191098" y="0"/>
                </a:lnTo>
                <a:lnTo>
                  <a:pt x="4191098" y="7531100"/>
                </a:lnTo>
                <a:lnTo>
                  <a:pt x="0" y="75311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 l="-39846" r="-39846"/>
            </a:stretch>
          </a:blipFill>
        </p:spPr>
      </p:sp>
      <p:sp>
        <p:nvSpPr>
          <p:cNvPr id="78" name="TextBox 2"/>
          <p:cNvSpPr txBox="1"/>
          <p:nvPr/>
        </p:nvSpPr>
        <p:spPr>
          <a:xfrm>
            <a:off x="765503" y="6074923"/>
            <a:ext cx="1676400" cy="3693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400" b="1" spc="85" dirty="0" smtClean="0">
                <a:solidFill>
                  <a:srgbClr val="282828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COMRAV</a:t>
            </a:r>
            <a:endParaRPr lang="en-US" sz="2400" b="1" spc="85" dirty="0">
              <a:solidFill>
                <a:srgbClr val="282828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9" name="TextBox 2"/>
          <p:cNvSpPr txBox="1"/>
          <p:nvPr/>
        </p:nvSpPr>
        <p:spPr>
          <a:xfrm>
            <a:off x="765503" y="4559142"/>
            <a:ext cx="1676400" cy="3693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400" b="1" spc="85" dirty="0" smtClean="0">
                <a:solidFill>
                  <a:srgbClr val="282828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COMMER</a:t>
            </a:r>
            <a:endParaRPr lang="en-US" sz="2400" b="1" spc="85" dirty="0">
              <a:solidFill>
                <a:srgbClr val="282828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0" name="TextBox 2"/>
          <p:cNvSpPr txBox="1"/>
          <p:nvPr/>
        </p:nvSpPr>
        <p:spPr>
          <a:xfrm>
            <a:off x="787400" y="2971997"/>
            <a:ext cx="1676400" cy="3693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400" b="1" spc="85" dirty="0" smtClean="0">
                <a:solidFill>
                  <a:srgbClr val="282828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COMGOL</a:t>
            </a:r>
            <a:endParaRPr lang="en-US" sz="2400" b="1" spc="85" dirty="0">
              <a:solidFill>
                <a:srgbClr val="282828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1" name="TextBox 2"/>
          <p:cNvSpPr txBox="1"/>
          <p:nvPr/>
        </p:nvSpPr>
        <p:spPr>
          <a:xfrm>
            <a:off x="2988769" y="1643480"/>
            <a:ext cx="1676400" cy="3693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ru-RU" sz="2400" b="1" spc="85" dirty="0" smtClean="0">
                <a:solidFill>
                  <a:srgbClr val="282828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ПОЛЕТ</a:t>
            </a:r>
            <a:endParaRPr lang="en-US" sz="2400" b="1" spc="85" dirty="0">
              <a:solidFill>
                <a:srgbClr val="282828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2" name="TextBox 2"/>
          <p:cNvSpPr txBox="1"/>
          <p:nvPr/>
        </p:nvSpPr>
        <p:spPr>
          <a:xfrm>
            <a:off x="5498196" y="1643480"/>
            <a:ext cx="1676400" cy="3693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ru-RU" sz="2400" b="1" spc="85" dirty="0" smtClean="0">
                <a:solidFill>
                  <a:srgbClr val="282828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ПТЕНЦЫ</a:t>
            </a:r>
            <a:endParaRPr lang="en-US" sz="2400" b="1" spc="85" dirty="0">
              <a:solidFill>
                <a:srgbClr val="282828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3" name="TextBox 2"/>
          <p:cNvSpPr txBox="1"/>
          <p:nvPr/>
        </p:nvSpPr>
        <p:spPr>
          <a:xfrm>
            <a:off x="7569201" y="1643480"/>
            <a:ext cx="2438399" cy="738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ru-RU" sz="2400" b="1" spc="85" dirty="0" smtClean="0">
                <a:solidFill>
                  <a:srgbClr val="282828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НЕСКОЛЬКО ПТИЦ</a:t>
            </a:r>
            <a:endParaRPr lang="en-US" sz="2400" b="1" spc="85" dirty="0">
              <a:solidFill>
                <a:srgbClr val="282828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4" name="TextBox 2"/>
          <p:cNvSpPr txBox="1"/>
          <p:nvPr/>
        </p:nvSpPr>
        <p:spPr>
          <a:xfrm>
            <a:off x="9834124" y="1581936"/>
            <a:ext cx="2590800" cy="738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ru-RU" sz="2400" b="1" spc="85" dirty="0" smtClean="0">
                <a:solidFill>
                  <a:srgbClr val="282828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ПТИЦА В ДЕЙСТВИИ</a:t>
            </a:r>
            <a:endParaRPr lang="en-US" sz="2400" b="1" spc="85" dirty="0">
              <a:solidFill>
                <a:srgbClr val="282828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2" name="Номер слайда 71"/>
          <p:cNvSpPr>
            <a:spLocks noGrp="1"/>
          </p:cNvSpPr>
          <p:nvPr>
            <p:ph type="sldNum" sz="quarter" idx="12"/>
          </p:nvPr>
        </p:nvSpPr>
        <p:spPr>
          <a:xfrm>
            <a:off x="9707124" y="6645275"/>
            <a:ext cx="2844800" cy="365125"/>
          </a:xfrm>
        </p:spPr>
        <p:txBody>
          <a:bodyPr/>
          <a:lstStyle/>
          <a:p>
            <a:fld id="{B6F15528-21DE-4FAA-801E-634DDDAF4B2B}" type="slidenum">
              <a:rPr lang="en-US" smtClean="0">
                <a:latin typeface="Verdana" panose="020B0604030504040204" pitchFamily="34" charset="0"/>
                <a:ea typeface="Verdana" panose="020B0604030504040204" pitchFamily="34" charset="0"/>
              </a:rPr>
              <a:pPr/>
              <a:t>7</a:t>
            </a:fld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4098" name="Picture 2" descr="https://lh3.googleusercontent.com/y9aAjNSTFcwPfyMmDhFtSoJm4Nx2UyyN7pRQ4XT4a4PhB1fvTNLtOzU9b4Brvd8t44lvZl6wHepjy7qTUb0zOYe8vSciJx8DgVF6fiHufZQHNu1D1THkk41HwgKw3AbLO1tYmw7RKA7p6HRbp1Vv757a0w=s2048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66" t="73590" r="2883" b="3033"/>
          <a:stretch/>
        </p:blipFill>
        <p:spPr bwMode="auto">
          <a:xfrm>
            <a:off x="10169524" y="5539589"/>
            <a:ext cx="1920000" cy="144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29" name="Picture 2" descr="https://lh3.googleusercontent.com/y9aAjNSTFcwPfyMmDhFtSoJm4Nx2UyyN7pRQ4XT4a4PhB1fvTNLtOzU9b4Brvd8t44lvZl6wHepjy7qTUb0zOYe8vSciJx8DgVF6fiHufZQHNu1D1THkk41HwgKw3AbLO1tYmw7RKA7p6HRbp1Vv757a0w=s2048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99" t="7332" r="72212" b="71023"/>
          <a:stretch/>
        </p:blipFill>
        <p:spPr bwMode="auto">
          <a:xfrm>
            <a:off x="2950231" y="2436663"/>
            <a:ext cx="1920000" cy="144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31" name="Picture 2" descr="https://lh3.googleusercontent.com/y9aAjNSTFcwPfyMmDhFtSoJm4Nx2UyyN7pRQ4XT4a4PhB1fvTNLtOzU9b4Brvd8t44lvZl6wHepjy7qTUb0zOYe8vSciJx8DgVF6fiHufZQHNu1D1THkk41HwgKw3AbLO1tYmw7RKA7p6HRbp1Vv757a0w=s2048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22" t="8712" r="50552" b="71374"/>
          <a:stretch/>
        </p:blipFill>
        <p:spPr bwMode="auto">
          <a:xfrm>
            <a:off x="5356662" y="2436663"/>
            <a:ext cx="1920000" cy="144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32" name="Picture 2" descr="https://lh3.googleusercontent.com/y9aAjNSTFcwPfyMmDhFtSoJm4Nx2UyyN7pRQ4XT4a4PhB1fvTNLtOzU9b4Brvd8t44lvZl6wHepjy7qTUb0zOYe8vSciJx8DgVF6fiHufZQHNu1D1THkk41HwgKw3AbLO1tYmw7RKA7p6HRbp1Vv757a0w=s2048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941" t="8749" r="27270" b="69606"/>
          <a:stretch/>
        </p:blipFill>
        <p:spPr bwMode="auto">
          <a:xfrm>
            <a:off x="7763093" y="2436663"/>
            <a:ext cx="1920000" cy="144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33" name="Picture 2" descr="https://lh3.googleusercontent.com/y9aAjNSTFcwPfyMmDhFtSoJm4Nx2UyyN7pRQ4XT4a4PhB1fvTNLtOzU9b4Brvd8t44lvZl6wHepjy7qTUb0zOYe8vSciJx8DgVF6fiHufZQHNu1D1THkk41HwgKw3AbLO1tYmw7RKA7p6HRbp1Vv757a0w=s2048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209" t="7208" r="2634" b="72013"/>
          <a:stretch/>
        </p:blipFill>
        <p:spPr bwMode="auto">
          <a:xfrm>
            <a:off x="10169524" y="2436663"/>
            <a:ext cx="1920000" cy="144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34" name="Picture 2" descr="https://lh3.googleusercontent.com/y9aAjNSTFcwPfyMmDhFtSoJm4Nx2UyyN7pRQ4XT4a4PhB1fvTNLtOzU9b4Brvd8t44lvZl6wHepjy7qTUb0zOYe8vSciJx8DgVF6fiHufZQHNu1D1THkk41HwgKw3AbLO1tYmw7RKA7p6HRbp1Vv757a0w=s2048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20" t="39485" r="73023" b="39736"/>
          <a:stretch/>
        </p:blipFill>
        <p:spPr bwMode="auto">
          <a:xfrm>
            <a:off x="2950231" y="4023808"/>
            <a:ext cx="1920000" cy="144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38" name="Picture 2" descr="https://lh3.googleusercontent.com/y9aAjNSTFcwPfyMmDhFtSoJm4Nx2UyyN7pRQ4XT4a4PhB1fvTNLtOzU9b4Brvd8t44lvZl6wHepjy7qTUb0zOYe8vSciJx8DgVF6fiHufZQHNu1D1THkk41HwgKw3AbLO1tYmw7RKA7p6HRbp1Vv757a0w=s2048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59" t="42683" r="51921" b="34806"/>
          <a:stretch/>
        </p:blipFill>
        <p:spPr bwMode="auto">
          <a:xfrm>
            <a:off x="5356662" y="4023808"/>
            <a:ext cx="1920000" cy="144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39" name="Picture 2" descr="https://lh3.googleusercontent.com/y9aAjNSTFcwPfyMmDhFtSoJm4Nx2UyyN7pRQ4XT4a4PhB1fvTNLtOzU9b4Brvd8t44lvZl6wHepjy7qTUb0zOYe8vSciJx8DgVF6fiHufZQHNu1D1THkk41HwgKw3AbLO1tYmw7RKA7p6HRbp1Vv757a0w=s2048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71" t="42035" r="26051" b="35238"/>
          <a:stretch/>
        </p:blipFill>
        <p:spPr bwMode="auto">
          <a:xfrm>
            <a:off x="7763093" y="4023808"/>
            <a:ext cx="1920000" cy="144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40" name="Picture 2" descr="https://lh3.googleusercontent.com/y9aAjNSTFcwPfyMmDhFtSoJm4Nx2UyyN7pRQ4XT4a4PhB1fvTNLtOzU9b4Brvd8t44lvZl6wHepjy7qTUb0zOYe8vSciJx8DgVF6fiHufZQHNu1D1THkk41HwgKw3AbLO1tYmw7RKA7p6HRbp1Vv757a0w=s2048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276" t="40511" r="2041" b="35247"/>
          <a:stretch/>
        </p:blipFill>
        <p:spPr bwMode="auto">
          <a:xfrm>
            <a:off x="10169524" y="4023808"/>
            <a:ext cx="1920000" cy="144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41" name="Picture 2" descr="https://lh3.googleusercontent.com/y9aAjNSTFcwPfyMmDhFtSoJm4Nx2UyyN7pRQ4XT4a4PhB1fvTNLtOzU9b4Brvd8t44lvZl6wHepjy7qTUb0zOYe8vSciJx8DgVF6fiHufZQHNu1D1THkk41HwgKw3AbLO1tYmw7RKA7p6HRbp1Vv757a0w=s2048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83" t="76190" r="73560" b="3031"/>
          <a:stretch/>
        </p:blipFill>
        <p:spPr bwMode="auto">
          <a:xfrm>
            <a:off x="2950231" y="5539589"/>
            <a:ext cx="1920000" cy="144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42" name="Picture 2" descr="https://lh3.googleusercontent.com/y9aAjNSTFcwPfyMmDhFtSoJm4Nx2UyyN7pRQ4XT4a4PhB1fvTNLtOzU9b4Brvd8t44lvZl6wHepjy7qTUb0zOYe8vSciJx8DgVF6fiHufZQHNu1D1THkk41HwgKw3AbLO1tYmw7RKA7p6HRbp1Vv757a0w=s2048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67" t="77739" r="51507" b="2348"/>
          <a:stretch/>
        </p:blipFill>
        <p:spPr bwMode="auto">
          <a:xfrm>
            <a:off x="5356662" y="5539589"/>
            <a:ext cx="1920000" cy="144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43" name="Picture 2" descr="https://lh3.googleusercontent.com/y9aAjNSTFcwPfyMmDhFtSoJm4Nx2UyyN7pRQ4XT4a4PhB1fvTNLtOzU9b4Brvd8t44lvZl6wHepjy7qTUb0zOYe8vSciJx8DgVF6fiHufZQHNu1D1THkk41HwgKw3AbLO1tYmw7RKA7p6HRbp1Vv757a0w=s2048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724" t="75876" r="25750" b="4211"/>
          <a:stretch/>
        </p:blipFill>
        <p:spPr bwMode="auto">
          <a:xfrm>
            <a:off x="7763093" y="5539589"/>
            <a:ext cx="1920000" cy="144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1453889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4C6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5"/>
          <p:cNvSpPr txBox="1"/>
          <p:nvPr/>
        </p:nvSpPr>
        <p:spPr>
          <a:xfrm>
            <a:off x="3606800" y="539483"/>
            <a:ext cx="5904000" cy="5770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507"/>
              </a:lnSpc>
            </a:pPr>
            <a:r>
              <a:rPr lang="ru-RU" sz="2400" b="1" spc="451" dirty="0">
                <a:solidFill>
                  <a:srgbClr val="282828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РАЗМЕТКА </a:t>
            </a:r>
            <a:r>
              <a:rPr lang="ru-RU" sz="2400" b="1" spc="451" dirty="0" smtClean="0">
                <a:solidFill>
                  <a:srgbClr val="282828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ЗВУКА</a:t>
            </a:r>
            <a:endParaRPr lang="en-US" sz="2400" b="1" spc="451" dirty="0">
              <a:solidFill>
                <a:srgbClr val="282828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6" name="Freeform 36"/>
          <p:cNvSpPr/>
          <p:nvPr/>
        </p:nvSpPr>
        <p:spPr>
          <a:xfrm>
            <a:off x="3606800" y="304800"/>
            <a:ext cx="5904000" cy="61809"/>
          </a:xfrm>
          <a:custGeom>
            <a:avLst/>
            <a:gdLst/>
            <a:ahLst/>
            <a:cxnLst/>
            <a:rect l="l" t="t" r="r" b="b"/>
            <a:pathLst>
              <a:path w="2895107" h="46357">
                <a:moveTo>
                  <a:pt x="0" y="0"/>
                </a:moveTo>
                <a:lnTo>
                  <a:pt x="2895107" y="0"/>
                </a:lnTo>
                <a:lnTo>
                  <a:pt x="2895107" y="46357"/>
                </a:lnTo>
                <a:lnTo>
                  <a:pt x="0" y="463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 t="-3072644" b="-3072644"/>
            </a:stretch>
          </a:blipFill>
        </p:spPr>
      </p:sp>
      <p:sp>
        <p:nvSpPr>
          <p:cNvPr id="37" name="Freeform 37"/>
          <p:cNvSpPr/>
          <p:nvPr/>
        </p:nvSpPr>
        <p:spPr>
          <a:xfrm>
            <a:off x="3606800" y="1208968"/>
            <a:ext cx="5904000" cy="61809"/>
          </a:xfrm>
          <a:custGeom>
            <a:avLst/>
            <a:gdLst/>
            <a:ahLst/>
            <a:cxnLst/>
            <a:rect l="l" t="t" r="r" b="b"/>
            <a:pathLst>
              <a:path w="2895107" h="46357">
                <a:moveTo>
                  <a:pt x="0" y="0"/>
                </a:moveTo>
                <a:lnTo>
                  <a:pt x="2895107" y="0"/>
                </a:lnTo>
                <a:lnTo>
                  <a:pt x="2895107" y="46357"/>
                </a:lnTo>
                <a:lnTo>
                  <a:pt x="0" y="463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 t="-3072644" b="-3072644"/>
            </a:stretch>
          </a:blipFill>
        </p:spPr>
      </p:sp>
      <p:pic>
        <p:nvPicPr>
          <p:cNvPr id="73" name="Picture 2" descr="logo_osnovnoy_russkiy_chernyy.png (1040×410)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8259" y="76200"/>
            <a:ext cx="1826341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6" name="Freeform 2"/>
          <p:cNvSpPr/>
          <p:nvPr/>
        </p:nvSpPr>
        <p:spPr>
          <a:xfrm>
            <a:off x="418662" y="1443651"/>
            <a:ext cx="12179738" cy="5566750"/>
          </a:xfrm>
          <a:custGeom>
            <a:avLst/>
            <a:gdLst/>
            <a:ahLst/>
            <a:cxnLst/>
            <a:rect l="l" t="t" r="r" b="b"/>
            <a:pathLst>
              <a:path w="4191098" h="7531100">
                <a:moveTo>
                  <a:pt x="0" y="0"/>
                </a:moveTo>
                <a:lnTo>
                  <a:pt x="4191098" y="0"/>
                </a:lnTo>
                <a:lnTo>
                  <a:pt x="4191098" y="7531100"/>
                </a:lnTo>
                <a:lnTo>
                  <a:pt x="0" y="75311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 l="-39846" r="-39846"/>
            </a:stretch>
          </a:blipFill>
        </p:spPr>
      </p:sp>
      <p:sp>
        <p:nvSpPr>
          <p:cNvPr id="72" name="Номер слайда 71"/>
          <p:cNvSpPr>
            <a:spLocks noGrp="1"/>
          </p:cNvSpPr>
          <p:nvPr>
            <p:ph type="sldNum" sz="quarter" idx="12"/>
          </p:nvPr>
        </p:nvSpPr>
        <p:spPr>
          <a:xfrm>
            <a:off x="9707124" y="6645275"/>
            <a:ext cx="2844800" cy="365125"/>
          </a:xfrm>
        </p:spPr>
        <p:txBody>
          <a:bodyPr/>
          <a:lstStyle/>
          <a:p>
            <a:fld id="{B6F15528-21DE-4FAA-801E-634DDDAF4B2B}" type="slidenum">
              <a:rPr lang="en-US" smtClean="0">
                <a:latin typeface="Verdana" panose="020B0604030504040204" pitchFamily="34" charset="0"/>
                <a:ea typeface="Verdana" panose="020B0604030504040204" pitchFamily="34" charset="0"/>
              </a:rPr>
              <a:pPr/>
              <a:t>8</a:t>
            </a:fld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5122" name="Picture 2" descr="https://lh5.googleusercontent.com/klsGWNAdDbibq-yec6KXOP-vvnFvjFgU6hOKAWfevEJUdzqVMzSkUbcwZTZU3YngHF-46u_15i3zzZ2x_sp16Fo3fPpMs4aU6umurg1uqCMDy7wRbTB6-xStKTkFv57fM-ZewV-s7SVVyUWms9Z_1HRsRw=s204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4483" y="1597864"/>
            <a:ext cx="9675834" cy="4862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9485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4C6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5"/>
          <p:cNvSpPr txBox="1"/>
          <p:nvPr/>
        </p:nvSpPr>
        <p:spPr>
          <a:xfrm>
            <a:off x="3606800" y="539483"/>
            <a:ext cx="5904000" cy="5770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507"/>
              </a:lnSpc>
            </a:pPr>
            <a:r>
              <a:rPr lang="ru-RU" sz="2400" b="1" spc="451" dirty="0">
                <a:solidFill>
                  <a:srgbClr val="282828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РАЗМЕТКА </a:t>
            </a:r>
            <a:r>
              <a:rPr lang="ru-RU" sz="2400" b="1" spc="451" dirty="0" smtClean="0">
                <a:solidFill>
                  <a:srgbClr val="282828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ЗВУКА</a:t>
            </a:r>
            <a:endParaRPr lang="en-US" sz="2400" b="1" spc="451" dirty="0">
              <a:solidFill>
                <a:srgbClr val="282828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6" name="Freeform 36"/>
          <p:cNvSpPr/>
          <p:nvPr/>
        </p:nvSpPr>
        <p:spPr>
          <a:xfrm>
            <a:off x="3606800" y="304800"/>
            <a:ext cx="5904000" cy="61809"/>
          </a:xfrm>
          <a:custGeom>
            <a:avLst/>
            <a:gdLst/>
            <a:ahLst/>
            <a:cxnLst/>
            <a:rect l="l" t="t" r="r" b="b"/>
            <a:pathLst>
              <a:path w="2895107" h="46357">
                <a:moveTo>
                  <a:pt x="0" y="0"/>
                </a:moveTo>
                <a:lnTo>
                  <a:pt x="2895107" y="0"/>
                </a:lnTo>
                <a:lnTo>
                  <a:pt x="2895107" y="46357"/>
                </a:lnTo>
                <a:lnTo>
                  <a:pt x="0" y="4635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 t="-3072644" b="-3072644"/>
            </a:stretch>
          </a:blipFill>
        </p:spPr>
      </p:sp>
      <p:sp>
        <p:nvSpPr>
          <p:cNvPr id="37" name="Freeform 37"/>
          <p:cNvSpPr/>
          <p:nvPr/>
        </p:nvSpPr>
        <p:spPr>
          <a:xfrm>
            <a:off x="3606800" y="1208968"/>
            <a:ext cx="5904000" cy="61809"/>
          </a:xfrm>
          <a:custGeom>
            <a:avLst/>
            <a:gdLst/>
            <a:ahLst/>
            <a:cxnLst/>
            <a:rect l="l" t="t" r="r" b="b"/>
            <a:pathLst>
              <a:path w="2895107" h="46357">
                <a:moveTo>
                  <a:pt x="0" y="0"/>
                </a:moveTo>
                <a:lnTo>
                  <a:pt x="2895107" y="0"/>
                </a:lnTo>
                <a:lnTo>
                  <a:pt x="2895107" y="46357"/>
                </a:lnTo>
                <a:lnTo>
                  <a:pt x="0" y="4635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 t="-3072644" b="-3072644"/>
            </a:stretch>
          </a:blipFill>
        </p:spPr>
      </p:sp>
      <p:pic>
        <p:nvPicPr>
          <p:cNvPr id="73" name="Picture 2" descr="logo_osnovnoy_russkiy_chernyy.png (1040×410)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8259" y="76200"/>
            <a:ext cx="1826341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6" name="Freeform 2"/>
          <p:cNvSpPr/>
          <p:nvPr/>
        </p:nvSpPr>
        <p:spPr>
          <a:xfrm>
            <a:off x="418662" y="1443651"/>
            <a:ext cx="12179738" cy="5566750"/>
          </a:xfrm>
          <a:custGeom>
            <a:avLst/>
            <a:gdLst/>
            <a:ahLst/>
            <a:cxnLst/>
            <a:rect l="l" t="t" r="r" b="b"/>
            <a:pathLst>
              <a:path w="4191098" h="7531100">
                <a:moveTo>
                  <a:pt x="0" y="0"/>
                </a:moveTo>
                <a:lnTo>
                  <a:pt x="4191098" y="0"/>
                </a:lnTo>
                <a:lnTo>
                  <a:pt x="4191098" y="7531100"/>
                </a:lnTo>
                <a:lnTo>
                  <a:pt x="0" y="75311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 l="-39846" r="-39846"/>
            </a:stretch>
          </a:blipFill>
        </p:spPr>
      </p:sp>
      <p:sp>
        <p:nvSpPr>
          <p:cNvPr id="72" name="Номер слайда 71"/>
          <p:cNvSpPr>
            <a:spLocks noGrp="1"/>
          </p:cNvSpPr>
          <p:nvPr>
            <p:ph type="sldNum" sz="quarter" idx="12"/>
          </p:nvPr>
        </p:nvSpPr>
        <p:spPr>
          <a:xfrm>
            <a:off x="9707124" y="6645275"/>
            <a:ext cx="2844800" cy="365125"/>
          </a:xfrm>
        </p:spPr>
        <p:txBody>
          <a:bodyPr/>
          <a:lstStyle/>
          <a:p>
            <a:fld id="{B6F15528-21DE-4FAA-801E-634DDDAF4B2B}" type="slidenum">
              <a:rPr lang="en-US" smtClean="0">
                <a:latin typeface="Verdana" panose="020B0604030504040204" pitchFamily="34" charset="0"/>
                <a:ea typeface="Verdana" panose="020B0604030504040204" pitchFamily="34" charset="0"/>
              </a:rPr>
              <a:pPr/>
              <a:t>9</a:t>
            </a:fld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00355" y="1876732"/>
            <a:ext cx="5813038" cy="4700587"/>
          </a:xfrm>
          <a:prstGeom prst="rect">
            <a:avLst/>
          </a:prstGeom>
        </p:spPr>
      </p:pic>
      <p:pic>
        <p:nvPicPr>
          <p:cNvPr id="7170" name="Picture 2" descr="Птица силуэт - Ласточка Бесплатная фотография - Public Domain Pictures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843955" y="1725881"/>
            <a:ext cx="747816" cy="747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Птица силуэт - Ласточка Бесплатная фотография - Public Domain Pictures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843955" y="2764811"/>
            <a:ext cx="747816" cy="747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Птица силуэт - Ласточка Бесплатная фотография - Public Domain Pictures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843955" y="3803741"/>
            <a:ext cx="747816" cy="747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Птица силуэт - Ласточка Бесплатная фотография - Public Domain Pictures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843955" y="4842671"/>
            <a:ext cx="747816" cy="747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Птица силуэт - Ласточка Бесплатная фотография - Public Domain Pictures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843955" y="5881603"/>
            <a:ext cx="747816" cy="747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2"/>
          <p:cNvSpPr txBox="1"/>
          <p:nvPr/>
        </p:nvSpPr>
        <p:spPr>
          <a:xfrm>
            <a:off x="8761688" y="1915123"/>
            <a:ext cx="1676400" cy="3693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400" b="1" spc="85" dirty="0" smtClean="0">
                <a:solidFill>
                  <a:srgbClr val="282828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PITCH</a:t>
            </a:r>
            <a:endParaRPr lang="en-US" sz="2400" b="1" spc="85" dirty="0">
              <a:solidFill>
                <a:srgbClr val="282828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6" name="TextBox 2"/>
          <p:cNvSpPr txBox="1"/>
          <p:nvPr/>
        </p:nvSpPr>
        <p:spPr>
          <a:xfrm>
            <a:off x="8761688" y="2954053"/>
            <a:ext cx="1676400" cy="3693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400" b="1" spc="85" dirty="0" smtClean="0">
                <a:solidFill>
                  <a:srgbClr val="282828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PULSES</a:t>
            </a:r>
            <a:endParaRPr lang="en-US" sz="2400" b="1" spc="85" dirty="0">
              <a:solidFill>
                <a:srgbClr val="282828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7" name="TextBox 2"/>
          <p:cNvSpPr txBox="1"/>
          <p:nvPr/>
        </p:nvSpPr>
        <p:spPr>
          <a:xfrm>
            <a:off x="8761688" y="3992983"/>
            <a:ext cx="1676400" cy="3693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400" b="1" spc="85" dirty="0" smtClean="0">
                <a:solidFill>
                  <a:srgbClr val="282828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VOICING</a:t>
            </a:r>
            <a:endParaRPr lang="en-US" sz="2400" b="1" spc="85" dirty="0">
              <a:solidFill>
                <a:srgbClr val="282828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8" name="TextBox 2"/>
          <p:cNvSpPr txBox="1"/>
          <p:nvPr/>
        </p:nvSpPr>
        <p:spPr>
          <a:xfrm>
            <a:off x="8761688" y="5031913"/>
            <a:ext cx="1676400" cy="3693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400" b="1" spc="85" dirty="0" smtClean="0">
                <a:solidFill>
                  <a:srgbClr val="282828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JITTER</a:t>
            </a:r>
            <a:endParaRPr lang="en-US" sz="2400" b="1" spc="85" dirty="0">
              <a:solidFill>
                <a:srgbClr val="282828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9" name="TextBox 2"/>
          <p:cNvSpPr txBox="1"/>
          <p:nvPr/>
        </p:nvSpPr>
        <p:spPr>
          <a:xfrm>
            <a:off x="8761688" y="6070845"/>
            <a:ext cx="2007912" cy="3693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400" b="1" spc="85" dirty="0" smtClean="0">
                <a:solidFill>
                  <a:srgbClr val="282828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SHIMMER</a:t>
            </a:r>
            <a:endParaRPr lang="en-US" sz="2400" b="1" spc="85" dirty="0">
              <a:solidFill>
                <a:srgbClr val="282828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8556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262</TotalTime>
  <Words>283</Words>
  <Application>Microsoft Office PowerPoint</Application>
  <PresentationFormat>Произвольный</PresentationFormat>
  <Paragraphs>72</Paragraphs>
  <Slides>13</Slides>
  <Notes>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17" baseType="lpstr">
      <vt:lpstr>Verdana</vt:lpstr>
      <vt:lpstr>Calibri</vt:lpstr>
      <vt:lpstr>Arial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Photo Sales Presentation</dc:title>
  <dc:creator>Анастасия Строкова</dc:creator>
  <cp:lastModifiedBy>Анастасия Строкова</cp:lastModifiedBy>
  <cp:revision>26</cp:revision>
  <dcterms:created xsi:type="dcterms:W3CDTF">2006-08-16T00:00:00Z</dcterms:created>
  <dcterms:modified xsi:type="dcterms:W3CDTF">2023-06-22T20:40:15Z</dcterms:modified>
  <dc:identifier>DAFmZFpe96A</dc:identifier>
</cp:coreProperties>
</file>